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6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056DD4-475E-4372-9FE2-AEA199BDBEFD}" type="datetimeFigureOut">
              <a:rPr lang="en-US" smtClean="0"/>
              <a:t>2/12/2014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E76A13-B5FA-4D63-BDF5-9770AF3E4C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96662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056DD4-475E-4372-9FE2-AEA199BDBEFD}" type="datetimeFigureOut">
              <a:rPr lang="en-US" smtClean="0"/>
              <a:t>2/12/2014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E76A13-B5FA-4D63-BDF5-9770AF3E4C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98144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056DD4-475E-4372-9FE2-AEA199BDBEFD}" type="datetimeFigureOut">
              <a:rPr lang="en-US" smtClean="0"/>
              <a:t>2/12/2014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E76A13-B5FA-4D63-BDF5-9770AF3E4C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72395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056DD4-475E-4372-9FE2-AEA199BDBEFD}" type="datetimeFigureOut">
              <a:rPr lang="en-US" smtClean="0"/>
              <a:t>2/12/2014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E76A13-B5FA-4D63-BDF5-9770AF3E4C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10604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056DD4-475E-4372-9FE2-AEA199BDBEFD}" type="datetimeFigureOut">
              <a:rPr lang="en-US" smtClean="0"/>
              <a:t>2/12/2014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E76A13-B5FA-4D63-BDF5-9770AF3E4C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52293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056DD4-475E-4372-9FE2-AEA199BDBEFD}" type="datetimeFigureOut">
              <a:rPr lang="en-US" smtClean="0"/>
              <a:t>2/12/2014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E76A13-B5FA-4D63-BDF5-9770AF3E4C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21892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056DD4-475E-4372-9FE2-AEA199BDBEFD}" type="datetimeFigureOut">
              <a:rPr lang="en-US" smtClean="0"/>
              <a:t>2/12/2014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E76A13-B5FA-4D63-BDF5-9770AF3E4C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90187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056DD4-475E-4372-9FE2-AEA199BDBEFD}" type="datetimeFigureOut">
              <a:rPr lang="en-US" smtClean="0"/>
              <a:t>2/12/2014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E76A13-B5FA-4D63-BDF5-9770AF3E4C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06397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056DD4-475E-4372-9FE2-AEA199BDBEFD}" type="datetimeFigureOut">
              <a:rPr lang="en-US" smtClean="0"/>
              <a:t>2/12/2014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E76A13-B5FA-4D63-BDF5-9770AF3E4C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99886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056DD4-475E-4372-9FE2-AEA199BDBEFD}" type="datetimeFigureOut">
              <a:rPr lang="en-US" smtClean="0"/>
              <a:t>2/12/2014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E76A13-B5FA-4D63-BDF5-9770AF3E4C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10611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056DD4-475E-4372-9FE2-AEA199BDBEFD}" type="datetimeFigureOut">
              <a:rPr lang="en-US" smtClean="0"/>
              <a:t>2/12/2014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E76A13-B5FA-4D63-BDF5-9770AF3E4C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07169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056DD4-475E-4372-9FE2-AEA199BDBEFD}" type="datetimeFigureOut">
              <a:rPr lang="en-US" smtClean="0"/>
              <a:t>2/12/2014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E76A13-B5FA-4D63-BDF5-9770AF3E4C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42309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04800" y="4008680"/>
            <a:ext cx="1099457" cy="642257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dirty="0" smtClean="0"/>
              <a:t>Sauvegarde</a:t>
            </a:r>
            <a:endParaRPr lang="en-US" sz="1400" dirty="0"/>
          </a:p>
        </p:txBody>
      </p:sp>
      <p:sp>
        <p:nvSpPr>
          <p:cNvPr id="5" name="Oval 4"/>
          <p:cNvSpPr/>
          <p:nvPr/>
        </p:nvSpPr>
        <p:spPr>
          <a:xfrm>
            <a:off x="511628" y="1635594"/>
            <a:ext cx="685800" cy="685800"/>
          </a:xfrm>
          <a:prstGeom prst="ellipse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dirty="0" smtClean="0"/>
              <a:t>Start</a:t>
            </a:r>
            <a:endParaRPr lang="en-US" sz="1200" dirty="0"/>
          </a:p>
        </p:txBody>
      </p:sp>
      <p:sp>
        <p:nvSpPr>
          <p:cNvPr id="7" name="Rectangle 6"/>
          <p:cNvSpPr/>
          <p:nvPr/>
        </p:nvSpPr>
        <p:spPr>
          <a:xfrm>
            <a:off x="4642756" y="4008679"/>
            <a:ext cx="1099457" cy="642257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dirty="0" smtClean="0"/>
              <a:t>En Approbation</a:t>
            </a:r>
            <a:endParaRPr lang="en-US" sz="1400" dirty="0"/>
          </a:p>
        </p:txBody>
      </p:sp>
      <p:sp>
        <p:nvSpPr>
          <p:cNvPr id="8" name="Rectangle 7"/>
          <p:cNvSpPr/>
          <p:nvPr/>
        </p:nvSpPr>
        <p:spPr>
          <a:xfrm>
            <a:off x="2362200" y="2359493"/>
            <a:ext cx="1099457" cy="642257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dirty="0" smtClean="0"/>
              <a:t>En Correction</a:t>
            </a:r>
            <a:endParaRPr lang="en-US" sz="1400" dirty="0"/>
          </a:p>
        </p:txBody>
      </p:sp>
      <p:sp>
        <p:nvSpPr>
          <p:cNvPr id="9" name="Rectangle 8"/>
          <p:cNvSpPr/>
          <p:nvPr/>
        </p:nvSpPr>
        <p:spPr>
          <a:xfrm>
            <a:off x="7239000" y="5943600"/>
            <a:ext cx="1099457" cy="642257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dirty="0" smtClean="0"/>
              <a:t>Tâche Manuelle</a:t>
            </a:r>
            <a:endParaRPr lang="en-US" sz="1400" dirty="0"/>
          </a:p>
        </p:txBody>
      </p:sp>
      <p:sp>
        <p:nvSpPr>
          <p:cNvPr id="10" name="Oval 9"/>
          <p:cNvSpPr/>
          <p:nvPr/>
        </p:nvSpPr>
        <p:spPr>
          <a:xfrm>
            <a:off x="7282541" y="1635594"/>
            <a:ext cx="685800" cy="685800"/>
          </a:xfrm>
          <a:prstGeom prst="ellipse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dirty="0" smtClean="0"/>
              <a:t>Fin</a:t>
            </a:r>
            <a:endParaRPr lang="en-US" sz="1200" dirty="0"/>
          </a:p>
        </p:txBody>
      </p:sp>
      <p:sp>
        <p:nvSpPr>
          <p:cNvPr id="14" name="Rectangle 13"/>
          <p:cNvSpPr/>
          <p:nvPr/>
        </p:nvSpPr>
        <p:spPr>
          <a:xfrm>
            <a:off x="2362200" y="4008681"/>
            <a:ext cx="1099457" cy="642257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dirty="0" smtClean="0"/>
              <a:t>Envoi en approbation</a:t>
            </a:r>
            <a:endParaRPr lang="en-US" sz="1400" dirty="0"/>
          </a:p>
        </p:txBody>
      </p:sp>
      <p:sp>
        <p:nvSpPr>
          <p:cNvPr id="15" name="Rectangle 14"/>
          <p:cNvSpPr/>
          <p:nvPr/>
        </p:nvSpPr>
        <p:spPr>
          <a:xfrm>
            <a:off x="4642755" y="2359494"/>
            <a:ext cx="1099457" cy="642257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dirty="0" smtClean="0"/>
              <a:t>Envoi en correction</a:t>
            </a:r>
            <a:endParaRPr lang="en-US" sz="1400" dirty="0"/>
          </a:p>
        </p:txBody>
      </p:sp>
      <p:sp>
        <p:nvSpPr>
          <p:cNvPr id="16" name="Rectangle 15"/>
          <p:cNvSpPr/>
          <p:nvPr/>
        </p:nvSpPr>
        <p:spPr>
          <a:xfrm>
            <a:off x="7075712" y="4008681"/>
            <a:ext cx="1099457" cy="642257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dirty="0" smtClean="0"/>
              <a:t>Approbation</a:t>
            </a:r>
            <a:endParaRPr lang="en-US" sz="1400" dirty="0"/>
          </a:p>
        </p:txBody>
      </p:sp>
      <p:cxnSp>
        <p:nvCxnSpPr>
          <p:cNvPr id="18" name="Straight Arrow Connector 17"/>
          <p:cNvCxnSpPr>
            <a:stCxn id="5" idx="4"/>
            <a:endCxn id="4" idx="0"/>
          </p:cNvCxnSpPr>
          <p:nvPr/>
        </p:nvCxnSpPr>
        <p:spPr>
          <a:xfrm>
            <a:off x="854528" y="2321394"/>
            <a:ext cx="1" cy="1687286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>
            <a:stCxn id="4" idx="3"/>
            <a:endCxn id="14" idx="1"/>
          </p:cNvCxnSpPr>
          <p:nvPr/>
        </p:nvCxnSpPr>
        <p:spPr>
          <a:xfrm>
            <a:off x="1404257" y="4329809"/>
            <a:ext cx="957943" cy="1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>
            <a:stCxn id="14" idx="3"/>
            <a:endCxn id="7" idx="1"/>
          </p:cNvCxnSpPr>
          <p:nvPr/>
        </p:nvCxnSpPr>
        <p:spPr>
          <a:xfrm flipV="1">
            <a:off x="3461657" y="4329808"/>
            <a:ext cx="1181099" cy="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>
            <a:stCxn id="7" idx="0"/>
            <a:endCxn id="15" idx="2"/>
          </p:cNvCxnSpPr>
          <p:nvPr/>
        </p:nvCxnSpPr>
        <p:spPr>
          <a:xfrm flipH="1" flipV="1">
            <a:off x="5192484" y="3001751"/>
            <a:ext cx="1" cy="100692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>
            <a:stCxn id="15" idx="1"/>
            <a:endCxn id="8" idx="3"/>
          </p:cNvCxnSpPr>
          <p:nvPr/>
        </p:nvCxnSpPr>
        <p:spPr>
          <a:xfrm flipH="1" flipV="1">
            <a:off x="3461657" y="2680622"/>
            <a:ext cx="1181098" cy="1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>
            <a:stCxn id="8" idx="2"/>
            <a:endCxn id="14" idx="0"/>
          </p:cNvCxnSpPr>
          <p:nvPr/>
        </p:nvCxnSpPr>
        <p:spPr>
          <a:xfrm>
            <a:off x="2911929" y="3001750"/>
            <a:ext cx="0" cy="1006931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>
            <a:stCxn id="7" idx="3"/>
            <a:endCxn id="16" idx="1"/>
          </p:cNvCxnSpPr>
          <p:nvPr/>
        </p:nvCxnSpPr>
        <p:spPr>
          <a:xfrm>
            <a:off x="5742213" y="4329808"/>
            <a:ext cx="1333499" cy="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>
            <a:stCxn id="16" idx="0"/>
            <a:endCxn id="10" idx="4"/>
          </p:cNvCxnSpPr>
          <p:nvPr/>
        </p:nvCxnSpPr>
        <p:spPr>
          <a:xfrm flipV="1">
            <a:off x="7625441" y="2321394"/>
            <a:ext cx="0" cy="1687287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Rectangle 34"/>
          <p:cNvSpPr/>
          <p:nvPr/>
        </p:nvSpPr>
        <p:spPr>
          <a:xfrm>
            <a:off x="5742213" y="5943599"/>
            <a:ext cx="1216477" cy="642257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dirty="0" smtClean="0"/>
              <a:t>Tâche Automatique</a:t>
            </a:r>
            <a:endParaRPr lang="en-US" sz="1400" dirty="0"/>
          </a:p>
        </p:txBody>
      </p:sp>
      <p:sp>
        <p:nvSpPr>
          <p:cNvPr id="36" name="Right Brace 35"/>
          <p:cNvSpPr/>
          <p:nvPr/>
        </p:nvSpPr>
        <p:spPr>
          <a:xfrm rot="5400000">
            <a:off x="794658" y="4454995"/>
            <a:ext cx="206828" cy="881744"/>
          </a:xfrm>
          <a:prstGeom prst="righ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TextBox 36"/>
          <p:cNvSpPr txBox="1"/>
          <p:nvPr/>
        </p:nvSpPr>
        <p:spPr>
          <a:xfrm>
            <a:off x="76200" y="5144869"/>
            <a:ext cx="1676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200" dirty="0" smtClean="0"/>
              <a:t>Création d’une version mineure en lecture avec un label « ORIGINAL »</a:t>
            </a:r>
            <a:endParaRPr lang="en-US" sz="1200" dirty="0"/>
          </a:p>
        </p:txBody>
      </p:sp>
      <p:sp>
        <p:nvSpPr>
          <p:cNvPr id="38" name="TextBox 37"/>
          <p:cNvSpPr txBox="1"/>
          <p:nvPr/>
        </p:nvSpPr>
        <p:spPr>
          <a:xfrm>
            <a:off x="1143000" y="1499521"/>
            <a:ext cx="143691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200" dirty="0" smtClean="0"/>
              <a:t>Document </a:t>
            </a:r>
          </a:p>
          <a:p>
            <a:pPr algn="ctr"/>
            <a:r>
              <a:rPr lang="fr-FR" sz="1200" dirty="0" smtClean="0"/>
              <a:t>« En Elaboration »</a:t>
            </a:r>
            <a:endParaRPr lang="en-US" sz="1200" dirty="0"/>
          </a:p>
        </p:txBody>
      </p:sp>
      <p:sp>
        <p:nvSpPr>
          <p:cNvPr id="39" name="TextBox 38"/>
          <p:cNvSpPr txBox="1"/>
          <p:nvPr/>
        </p:nvSpPr>
        <p:spPr>
          <a:xfrm>
            <a:off x="304800" y="228600"/>
            <a:ext cx="8153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 smtClean="0"/>
              <a:t>Workflow </a:t>
            </a:r>
            <a:r>
              <a:rPr lang="fr-FR" sz="2400" b="1" dirty="0" smtClean="0"/>
              <a:t>Fiche Projet</a:t>
            </a:r>
            <a:endParaRPr lang="en-US" sz="2400" b="1" dirty="0"/>
          </a:p>
        </p:txBody>
      </p:sp>
      <p:sp>
        <p:nvSpPr>
          <p:cNvPr id="40" name="TextBox 39"/>
          <p:cNvSpPr txBox="1"/>
          <p:nvPr/>
        </p:nvSpPr>
        <p:spPr>
          <a:xfrm>
            <a:off x="7837715" y="1499520"/>
            <a:ext cx="123008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200" dirty="0" smtClean="0"/>
              <a:t>Document </a:t>
            </a:r>
          </a:p>
          <a:p>
            <a:pPr algn="ctr"/>
            <a:r>
              <a:rPr lang="fr-FR" sz="1200" dirty="0" smtClean="0"/>
              <a:t>« Approuvé »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21578185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28600" y="2345872"/>
            <a:ext cx="1219200" cy="642257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dirty="0" smtClean="0"/>
              <a:t>Envoi en Révision Pédagogique</a:t>
            </a:r>
            <a:endParaRPr lang="en-US" sz="1400" dirty="0"/>
          </a:p>
        </p:txBody>
      </p:sp>
      <p:sp>
        <p:nvSpPr>
          <p:cNvPr id="5" name="Oval 4"/>
          <p:cNvSpPr/>
          <p:nvPr/>
        </p:nvSpPr>
        <p:spPr>
          <a:xfrm>
            <a:off x="489857" y="1143000"/>
            <a:ext cx="685800" cy="685800"/>
          </a:xfrm>
          <a:prstGeom prst="ellipse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dirty="0" smtClean="0"/>
              <a:t>Start</a:t>
            </a:r>
            <a:endParaRPr lang="en-US" sz="1200" dirty="0"/>
          </a:p>
        </p:txBody>
      </p:sp>
      <p:sp>
        <p:nvSpPr>
          <p:cNvPr id="7" name="Rectangle 6"/>
          <p:cNvSpPr/>
          <p:nvPr/>
        </p:nvSpPr>
        <p:spPr>
          <a:xfrm>
            <a:off x="3831771" y="3352800"/>
            <a:ext cx="1099457" cy="642257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dirty="0" smtClean="0"/>
              <a:t>Révision de Contenu</a:t>
            </a:r>
            <a:endParaRPr lang="en-US" sz="1400" dirty="0"/>
          </a:p>
        </p:txBody>
      </p:sp>
      <p:sp>
        <p:nvSpPr>
          <p:cNvPr id="8" name="Rectangle 7"/>
          <p:cNvSpPr/>
          <p:nvPr/>
        </p:nvSpPr>
        <p:spPr>
          <a:xfrm>
            <a:off x="2057400" y="2345872"/>
            <a:ext cx="1143000" cy="642257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dirty="0" smtClean="0"/>
              <a:t>Révision Pédagogique</a:t>
            </a:r>
            <a:endParaRPr lang="en-US" sz="1400" dirty="0"/>
          </a:p>
        </p:txBody>
      </p:sp>
      <p:sp>
        <p:nvSpPr>
          <p:cNvPr id="9" name="Rectangle 8"/>
          <p:cNvSpPr/>
          <p:nvPr/>
        </p:nvSpPr>
        <p:spPr>
          <a:xfrm>
            <a:off x="7565571" y="515816"/>
            <a:ext cx="1099457" cy="642257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dirty="0" smtClean="0"/>
              <a:t>Tâche Manuelle</a:t>
            </a:r>
            <a:endParaRPr lang="en-US" sz="1400" dirty="0"/>
          </a:p>
        </p:txBody>
      </p:sp>
      <p:sp>
        <p:nvSpPr>
          <p:cNvPr id="10" name="Oval 9"/>
          <p:cNvSpPr/>
          <p:nvPr/>
        </p:nvSpPr>
        <p:spPr>
          <a:xfrm>
            <a:off x="7565571" y="5638800"/>
            <a:ext cx="685800" cy="685800"/>
          </a:xfrm>
          <a:prstGeom prst="ellipse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dirty="0" smtClean="0"/>
              <a:t>Fin</a:t>
            </a:r>
            <a:endParaRPr lang="en-US" sz="1200" dirty="0"/>
          </a:p>
        </p:txBody>
      </p:sp>
      <p:sp>
        <p:nvSpPr>
          <p:cNvPr id="14" name="Rectangle 13"/>
          <p:cNvSpPr/>
          <p:nvPr/>
        </p:nvSpPr>
        <p:spPr>
          <a:xfrm>
            <a:off x="3831771" y="2345871"/>
            <a:ext cx="1099457" cy="642257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dirty="0" smtClean="0"/>
              <a:t>Envoi en </a:t>
            </a:r>
            <a:r>
              <a:rPr lang="fr-FR" sz="1400" dirty="0" smtClean="0"/>
              <a:t>Révision de Contenu</a:t>
            </a:r>
            <a:endParaRPr lang="en-US" sz="1400" dirty="0"/>
          </a:p>
        </p:txBody>
      </p:sp>
      <p:sp>
        <p:nvSpPr>
          <p:cNvPr id="16" name="Rectangle 15"/>
          <p:cNvSpPr/>
          <p:nvPr/>
        </p:nvSpPr>
        <p:spPr>
          <a:xfrm>
            <a:off x="3831771" y="4381502"/>
            <a:ext cx="1099457" cy="642257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dirty="0" smtClean="0"/>
              <a:t>Envoi en Correction Finale</a:t>
            </a:r>
          </a:p>
        </p:txBody>
      </p:sp>
      <p:cxnSp>
        <p:nvCxnSpPr>
          <p:cNvPr id="18" name="Straight Arrow Connector 17"/>
          <p:cNvCxnSpPr>
            <a:stCxn id="5" idx="4"/>
            <a:endCxn id="4" idx="0"/>
          </p:cNvCxnSpPr>
          <p:nvPr/>
        </p:nvCxnSpPr>
        <p:spPr>
          <a:xfrm>
            <a:off x="832757" y="1828800"/>
            <a:ext cx="5443" cy="51707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Rectangle 34"/>
          <p:cNvSpPr/>
          <p:nvPr/>
        </p:nvSpPr>
        <p:spPr>
          <a:xfrm>
            <a:off x="6068784" y="515815"/>
            <a:ext cx="1216477" cy="642257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dirty="0" smtClean="0"/>
              <a:t>Tâche Automatique</a:t>
            </a:r>
            <a:endParaRPr lang="en-US" sz="1400" dirty="0"/>
          </a:p>
        </p:txBody>
      </p:sp>
      <p:sp>
        <p:nvSpPr>
          <p:cNvPr id="38" name="TextBox 37"/>
          <p:cNvSpPr txBox="1"/>
          <p:nvPr/>
        </p:nvSpPr>
        <p:spPr>
          <a:xfrm>
            <a:off x="990600" y="986135"/>
            <a:ext cx="143691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200" dirty="0" smtClean="0"/>
              <a:t>Document </a:t>
            </a:r>
          </a:p>
          <a:p>
            <a:pPr algn="ctr"/>
            <a:r>
              <a:rPr lang="fr-FR" sz="1200" dirty="0" smtClean="0"/>
              <a:t>« </a:t>
            </a:r>
            <a:r>
              <a:rPr lang="fr-FR" sz="1200" dirty="0" smtClean="0"/>
              <a:t>Rédaction</a:t>
            </a:r>
            <a:r>
              <a:rPr lang="fr-FR" sz="1200" dirty="0" smtClean="0"/>
              <a:t> »</a:t>
            </a:r>
            <a:endParaRPr lang="en-US" sz="1200" dirty="0"/>
          </a:p>
        </p:txBody>
      </p:sp>
      <p:sp>
        <p:nvSpPr>
          <p:cNvPr id="39" name="TextBox 38"/>
          <p:cNvSpPr txBox="1"/>
          <p:nvPr/>
        </p:nvSpPr>
        <p:spPr>
          <a:xfrm>
            <a:off x="304800" y="228600"/>
            <a:ext cx="8153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 smtClean="0"/>
              <a:t>Workflow </a:t>
            </a:r>
            <a:r>
              <a:rPr lang="fr-FR" sz="2400" b="1" dirty="0" smtClean="0"/>
              <a:t>Conception</a:t>
            </a:r>
            <a:endParaRPr lang="en-US" sz="2400" b="1" dirty="0"/>
          </a:p>
        </p:txBody>
      </p:sp>
      <p:sp>
        <p:nvSpPr>
          <p:cNvPr id="40" name="TextBox 39"/>
          <p:cNvSpPr txBox="1"/>
          <p:nvPr/>
        </p:nvSpPr>
        <p:spPr>
          <a:xfrm>
            <a:off x="6389915" y="5867400"/>
            <a:ext cx="123008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200" dirty="0" smtClean="0"/>
              <a:t>Document </a:t>
            </a:r>
          </a:p>
          <a:p>
            <a:pPr algn="ctr"/>
            <a:r>
              <a:rPr lang="fr-FR" sz="1200" dirty="0" smtClean="0"/>
              <a:t>« </a:t>
            </a:r>
            <a:r>
              <a:rPr lang="fr-FR" sz="1200" dirty="0" smtClean="0"/>
              <a:t>Préparation à l’entente</a:t>
            </a:r>
            <a:r>
              <a:rPr lang="fr-FR" sz="1200" dirty="0" smtClean="0"/>
              <a:t> »</a:t>
            </a:r>
            <a:endParaRPr lang="en-US" sz="1200" dirty="0"/>
          </a:p>
        </p:txBody>
      </p:sp>
      <p:cxnSp>
        <p:nvCxnSpPr>
          <p:cNvPr id="19" name="Straight Arrow Connector 18"/>
          <p:cNvCxnSpPr>
            <a:stCxn id="4" idx="3"/>
            <a:endCxn id="8" idx="1"/>
          </p:cNvCxnSpPr>
          <p:nvPr/>
        </p:nvCxnSpPr>
        <p:spPr>
          <a:xfrm>
            <a:off x="1447800" y="2667001"/>
            <a:ext cx="609600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>
            <a:stCxn id="8" idx="3"/>
            <a:endCxn id="14" idx="1"/>
          </p:cNvCxnSpPr>
          <p:nvPr/>
        </p:nvCxnSpPr>
        <p:spPr>
          <a:xfrm flipV="1">
            <a:off x="3200400" y="2667000"/>
            <a:ext cx="631371" cy="1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Rectangle 40"/>
          <p:cNvSpPr/>
          <p:nvPr/>
        </p:nvSpPr>
        <p:spPr>
          <a:xfrm>
            <a:off x="5697308" y="4381502"/>
            <a:ext cx="1099457" cy="642257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dirty="0" smtClean="0"/>
              <a:t>Correction Finale</a:t>
            </a:r>
            <a:endParaRPr lang="en-US" sz="1400" dirty="0"/>
          </a:p>
        </p:txBody>
      </p:sp>
      <p:cxnSp>
        <p:nvCxnSpPr>
          <p:cNvPr id="33" name="Straight Arrow Connector 32"/>
          <p:cNvCxnSpPr>
            <a:stCxn id="16" idx="3"/>
            <a:endCxn id="41" idx="1"/>
          </p:cNvCxnSpPr>
          <p:nvPr/>
        </p:nvCxnSpPr>
        <p:spPr>
          <a:xfrm>
            <a:off x="4931228" y="4702631"/>
            <a:ext cx="766080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Rectangle 47"/>
          <p:cNvSpPr/>
          <p:nvPr/>
        </p:nvSpPr>
        <p:spPr>
          <a:xfrm>
            <a:off x="7358743" y="4381501"/>
            <a:ext cx="1099457" cy="642257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dirty="0" smtClean="0"/>
              <a:t>Envoi en Préparation à l’Entente</a:t>
            </a:r>
          </a:p>
        </p:txBody>
      </p:sp>
      <p:cxnSp>
        <p:nvCxnSpPr>
          <p:cNvPr id="60" name="Straight Arrow Connector 59"/>
          <p:cNvCxnSpPr>
            <a:stCxn id="14" idx="2"/>
            <a:endCxn id="7" idx="0"/>
          </p:cNvCxnSpPr>
          <p:nvPr/>
        </p:nvCxnSpPr>
        <p:spPr>
          <a:xfrm>
            <a:off x="4381500" y="2988128"/>
            <a:ext cx="0" cy="36467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Arrow Connector 64"/>
          <p:cNvCxnSpPr>
            <a:stCxn id="7" idx="2"/>
            <a:endCxn id="16" idx="0"/>
          </p:cNvCxnSpPr>
          <p:nvPr/>
        </p:nvCxnSpPr>
        <p:spPr>
          <a:xfrm>
            <a:off x="4381500" y="3995057"/>
            <a:ext cx="0" cy="386445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Arrow Connector 69"/>
          <p:cNvCxnSpPr>
            <a:stCxn id="41" idx="3"/>
            <a:endCxn id="48" idx="1"/>
          </p:cNvCxnSpPr>
          <p:nvPr/>
        </p:nvCxnSpPr>
        <p:spPr>
          <a:xfrm flipV="1">
            <a:off x="6796765" y="4702630"/>
            <a:ext cx="561978" cy="1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Straight Arrow Connector 71"/>
          <p:cNvCxnSpPr>
            <a:stCxn id="48" idx="2"/>
            <a:endCxn id="10" idx="0"/>
          </p:cNvCxnSpPr>
          <p:nvPr/>
        </p:nvCxnSpPr>
        <p:spPr>
          <a:xfrm flipH="1">
            <a:off x="7908471" y="5023758"/>
            <a:ext cx="1" cy="61504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390877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194</TotalTime>
  <Words>72</Words>
  <Application>Microsoft Office PowerPoint</Application>
  <PresentationFormat>On-screen Show (4:3)</PresentationFormat>
  <Paragraphs>32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Company>HP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GUILLOT Louis</dc:creator>
  <cp:lastModifiedBy>GUILLOT Louis</cp:lastModifiedBy>
  <cp:revision>9</cp:revision>
  <dcterms:created xsi:type="dcterms:W3CDTF">2014-02-12T17:43:54Z</dcterms:created>
  <dcterms:modified xsi:type="dcterms:W3CDTF">2014-02-12T21:53:13Z</dcterms:modified>
</cp:coreProperties>
</file>