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0" r:id="rId2"/>
    <p:sldId id="304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00" autoAdjust="0"/>
    <p:restoredTop sz="83844" autoAdjust="0"/>
  </p:normalViewPr>
  <p:slideViewPr>
    <p:cSldViewPr>
      <p:cViewPr varScale="1">
        <p:scale>
          <a:sx n="81" d="100"/>
          <a:sy n="81" d="100"/>
        </p:scale>
        <p:origin x="114" y="33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91493-BEA9-469E-AF88-BAC998052DC2}" type="datetimeFigureOut">
              <a:rPr lang="fr-CA" smtClean="0"/>
              <a:t>2015-02-24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46A63-5B5E-4FB6-8436-5C3E316379D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28893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E948-A6D5-4DDC-ABC3-3AF13838D13E}" type="datetimeFigureOut">
              <a:rPr lang="fr-CA" smtClean="0"/>
              <a:t>2015-02-24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5366-0ABD-4C4C-A3F7-C29A3D93D96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E948-A6D5-4DDC-ABC3-3AF13838D13E}" type="datetimeFigureOut">
              <a:rPr lang="fr-CA" smtClean="0"/>
              <a:t>2015-02-24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5366-0ABD-4C4C-A3F7-C29A3D93D96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E948-A6D5-4DDC-ABC3-3AF13838D13E}" type="datetimeFigureOut">
              <a:rPr lang="fr-CA" smtClean="0"/>
              <a:t>2015-02-24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5366-0ABD-4C4C-A3F7-C29A3D93D96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E948-A6D5-4DDC-ABC3-3AF13838D13E}" type="datetimeFigureOut">
              <a:rPr lang="fr-CA" smtClean="0"/>
              <a:t>2015-02-24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5366-0ABD-4C4C-A3F7-C29A3D93D96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E948-A6D5-4DDC-ABC3-3AF13838D13E}" type="datetimeFigureOut">
              <a:rPr lang="fr-CA" smtClean="0"/>
              <a:t>2015-02-24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5366-0ABD-4C4C-A3F7-C29A3D93D96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E948-A6D5-4DDC-ABC3-3AF13838D13E}" type="datetimeFigureOut">
              <a:rPr lang="fr-CA" smtClean="0"/>
              <a:t>2015-02-24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5366-0ABD-4C4C-A3F7-C29A3D93D96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E948-A6D5-4DDC-ABC3-3AF13838D13E}" type="datetimeFigureOut">
              <a:rPr lang="fr-CA" smtClean="0"/>
              <a:t>2015-02-24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5366-0ABD-4C4C-A3F7-C29A3D93D96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E948-A6D5-4DDC-ABC3-3AF13838D13E}" type="datetimeFigureOut">
              <a:rPr lang="fr-CA" smtClean="0"/>
              <a:t>2015-02-24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5366-0ABD-4C4C-A3F7-C29A3D93D96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E948-A6D5-4DDC-ABC3-3AF13838D13E}" type="datetimeFigureOut">
              <a:rPr lang="fr-CA" smtClean="0"/>
              <a:t>2015-02-24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5366-0ABD-4C4C-A3F7-C29A3D93D96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E948-A6D5-4DDC-ABC3-3AF13838D13E}" type="datetimeFigureOut">
              <a:rPr lang="fr-CA" smtClean="0"/>
              <a:t>2015-02-24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5366-0ABD-4C4C-A3F7-C29A3D93D96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E948-A6D5-4DDC-ABC3-3AF13838D13E}" type="datetimeFigureOut">
              <a:rPr lang="fr-CA" smtClean="0"/>
              <a:t>2015-02-24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5366-0ABD-4C4C-A3F7-C29A3D93D96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7E948-A6D5-4DDC-ABC3-3AF13838D13E}" type="datetimeFigureOut">
              <a:rPr lang="fr-CA" smtClean="0"/>
              <a:t>2015-02-24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85366-0ABD-4C4C-A3F7-C29A3D93D962}" type="slidenum">
              <a:rPr lang="fr-CA" smtClean="0"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Validation PIEA/plagiat E1 Projets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9427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e 15"/>
          <p:cNvGrpSpPr/>
          <p:nvPr/>
        </p:nvGrpSpPr>
        <p:grpSpPr>
          <a:xfrm>
            <a:off x="1223964" y="-92700"/>
            <a:ext cx="9840588" cy="7038975"/>
            <a:chOff x="1223964" y="-92700"/>
            <a:chExt cx="9840588" cy="7038975"/>
          </a:xfrm>
        </p:grpSpPr>
        <p:pic>
          <p:nvPicPr>
            <p:cNvPr id="4" name="Imag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23964" y="-92700"/>
              <a:ext cx="9772650" cy="7038975"/>
            </a:xfrm>
            <a:prstGeom prst="rect">
              <a:avLst/>
            </a:prstGeom>
          </p:spPr>
        </p:pic>
        <p:sp>
          <p:nvSpPr>
            <p:cNvPr id="6" name="Légende encadrée 3 5"/>
            <p:cNvSpPr/>
            <p:nvPr/>
          </p:nvSpPr>
          <p:spPr>
            <a:xfrm>
              <a:off x="4223792" y="1196752"/>
              <a:ext cx="1512168" cy="216024"/>
            </a:xfrm>
            <a:prstGeom prst="borderCallout3">
              <a:avLst>
                <a:gd name="adj1" fmla="val 103087"/>
                <a:gd name="adj2" fmla="val 54656"/>
                <a:gd name="adj3" fmla="val 163052"/>
                <a:gd name="adj4" fmla="val 54889"/>
                <a:gd name="adj5" fmla="val 189788"/>
                <a:gd name="adj6" fmla="val 54989"/>
                <a:gd name="adj7" fmla="val 208563"/>
                <a:gd name="adj8" fmla="val 55017"/>
              </a:avLst>
            </a:prstGeom>
            <a:solidFill>
              <a:schemeClr val="bg1"/>
            </a:solidFill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A" sz="1100" dirty="0" smtClean="0">
                  <a:solidFill>
                    <a:schemeClr val="tx1"/>
                  </a:solidFill>
                </a:rPr>
                <a:t>Supprimer l’hyperlien</a:t>
              </a:r>
              <a:endParaRPr lang="fr-CA" sz="1100" dirty="0">
                <a:solidFill>
                  <a:schemeClr val="tx1"/>
                </a:solidFill>
              </a:endParaRPr>
            </a:p>
          </p:txBody>
        </p:sp>
        <p:sp>
          <p:nvSpPr>
            <p:cNvPr id="7" name="Légende encadrée 3 6"/>
            <p:cNvSpPr/>
            <p:nvPr/>
          </p:nvSpPr>
          <p:spPr>
            <a:xfrm>
              <a:off x="5951984" y="980728"/>
              <a:ext cx="792088" cy="324036"/>
            </a:xfrm>
            <a:prstGeom prst="borderCallout3">
              <a:avLst>
                <a:gd name="adj1" fmla="val 101791"/>
                <a:gd name="adj2" fmla="val 48974"/>
                <a:gd name="adj3" fmla="val 146752"/>
                <a:gd name="adj4" fmla="val 49214"/>
                <a:gd name="adj5" fmla="val 159058"/>
                <a:gd name="adj6" fmla="val 49597"/>
                <a:gd name="adj7" fmla="val 201349"/>
                <a:gd name="adj8" fmla="val 49961"/>
              </a:avLst>
            </a:prstGeom>
            <a:solidFill>
              <a:schemeClr val="bg1"/>
            </a:solidFill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A" sz="1100" dirty="0" smtClean="0">
                  <a:solidFill>
                    <a:schemeClr val="tx1"/>
                  </a:solidFill>
                </a:rPr>
                <a:t>Ouvre l’infobulle</a:t>
              </a:r>
              <a:endParaRPr lang="fr-CA" sz="1100" dirty="0">
                <a:solidFill>
                  <a:schemeClr val="tx1"/>
                </a:solidFill>
              </a:endParaRPr>
            </a:p>
          </p:txBody>
        </p:sp>
        <p:sp>
          <p:nvSpPr>
            <p:cNvPr id="8" name="Légende encadrée 1 7"/>
            <p:cNvSpPr/>
            <p:nvPr/>
          </p:nvSpPr>
          <p:spPr>
            <a:xfrm>
              <a:off x="6456040" y="3717032"/>
              <a:ext cx="4608512" cy="1008112"/>
            </a:xfrm>
            <a:prstGeom prst="borderCallout1">
              <a:avLst>
                <a:gd name="adj1" fmla="val 65992"/>
                <a:gd name="adj2" fmla="val 141"/>
                <a:gd name="adj3" fmla="val 68093"/>
                <a:gd name="adj4" fmla="val -66235"/>
              </a:avLst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CA" sz="1100" dirty="0" smtClean="0">
                  <a:solidFill>
                    <a:schemeClr val="tx1"/>
                  </a:solidFill>
                </a:rPr>
                <a:t>Sans italique + Créer un hyperlien qui mène </a:t>
              </a:r>
              <a:r>
                <a:rPr lang="fr-CA" sz="1100" dirty="0">
                  <a:solidFill>
                    <a:schemeClr val="tx1"/>
                  </a:solidFill>
                </a:rPr>
                <a:t>directement vers le PDF : </a:t>
              </a:r>
              <a:endParaRPr lang="fr-CA" sz="1100" dirty="0" smtClean="0">
                <a:solidFill>
                  <a:schemeClr val="tx1"/>
                </a:solidFill>
              </a:endParaRPr>
            </a:p>
            <a:p>
              <a:endParaRPr lang="fr-CA" sz="1100" dirty="0">
                <a:solidFill>
                  <a:schemeClr val="tx1"/>
                </a:solidFill>
              </a:endParaRPr>
            </a:p>
            <a:p>
              <a:r>
                <a:rPr lang="fr-CA" sz="1100" dirty="0" smtClean="0">
                  <a:solidFill>
                    <a:schemeClr val="tx1"/>
                  </a:solidFill>
                </a:rPr>
                <a:t>(</a:t>
              </a:r>
              <a:r>
                <a:rPr lang="fr-CA" sz="1100" dirty="0">
                  <a:solidFill>
                    <a:schemeClr val="tx1"/>
                  </a:solidFill>
                </a:rPr>
                <a:t>http://www.crosemont.qc.ca/public/bd6fad11-ee4c-4d0c-a5d7-c094a8a27d06/mes_documents/college_reglements_politiques_programmes/piea_version_ca_22_fevrier_2010.pdf</a:t>
              </a:r>
              <a:r>
                <a:rPr lang="fr-CA" sz="1100" dirty="0" smtClean="0">
                  <a:solidFill>
                    <a:schemeClr val="tx1"/>
                  </a:solidFill>
                </a:rPr>
                <a:t>)</a:t>
              </a:r>
              <a:endParaRPr lang="fr-CA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Connecteur droit 9"/>
            <p:cNvCxnSpPr/>
            <p:nvPr/>
          </p:nvCxnSpPr>
          <p:spPr>
            <a:xfrm flipH="1">
              <a:off x="2899073" y="4605511"/>
              <a:ext cx="936104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Légende encadrée 1 10"/>
            <p:cNvSpPr/>
            <p:nvPr/>
          </p:nvSpPr>
          <p:spPr>
            <a:xfrm>
              <a:off x="3636232" y="3951601"/>
              <a:ext cx="1296144" cy="227924"/>
            </a:xfrm>
            <a:prstGeom prst="borderCallout1">
              <a:avLst>
                <a:gd name="adj1" fmla="val 65992"/>
                <a:gd name="adj2" fmla="val 141"/>
                <a:gd name="adj3" fmla="val 233010"/>
                <a:gd name="adj4" fmla="val -21398"/>
              </a:avLst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CA" sz="1100" dirty="0" smtClean="0">
                  <a:solidFill>
                    <a:schemeClr val="tx1"/>
                  </a:solidFill>
                </a:rPr>
                <a:t>Majuscule initiale</a:t>
              </a:r>
              <a:endParaRPr lang="fr-CA" sz="1100" dirty="0">
                <a:solidFill>
                  <a:schemeClr val="tx1"/>
                </a:solidFill>
              </a:endParaRPr>
            </a:p>
          </p:txBody>
        </p:sp>
        <p:sp>
          <p:nvSpPr>
            <p:cNvPr id="12" name="Légende encadrée 1 11"/>
            <p:cNvSpPr/>
            <p:nvPr/>
          </p:nvSpPr>
          <p:spPr>
            <a:xfrm>
              <a:off x="6240016" y="4890846"/>
              <a:ext cx="855712" cy="152400"/>
            </a:xfrm>
            <a:prstGeom prst="borderCallout1">
              <a:avLst>
                <a:gd name="adj1" fmla="val 65992"/>
                <a:gd name="adj2" fmla="val 141"/>
                <a:gd name="adj3" fmla="val 68093"/>
                <a:gd name="adj4" fmla="val -205012"/>
              </a:avLst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CA" sz="1100" dirty="0" smtClean="0">
                  <a:solidFill>
                    <a:schemeClr val="tx1"/>
                  </a:solidFill>
                </a:rPr>
                <a:t>supprimer</a:t>
              </a:r>
              <a:endParaRPr lang="fr-CA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13" name="Connecteur droit 12"/>
            <p:cNvCxnSpPr/>
            <p:nvPr/>
          </p:nvCxnSpPr>
          <p:spPr>
            <a:xfrm flipH="1">
              <a:off x="2899073" y="5229200"/>
              <a:ext cx="3340943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Légende encadrée 1 14"/>
            <p:cNvSpPr/>
            <p:nvPr/>
          </p:nvSpPr>
          <p:spPr>
            <a:xfrm>
              <a:off x="5152137" y="5652874"/>
              <a:ext cx="1296144" cy="227924"/>
            </a:xfrm>
            <a:prstGeom prst="borderCallout1">
              <a:avLst>
                <a:gd name="adj1" fmla="val 65992"/>
                <a:gd name="adj2" fmla="val 141"/>
                <a:gd name="adj3" fmla="val -1450"/>
                <a:gd name="adj4" fmla="val -36973"/>
              </a:avLst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r-CA" sz="1100" dirty="0" smtClean="0">
                  <a:solidFill>
                    <a:schemeClr val="tx1"/>
                  </a:solidFill>
                </a:rPr>
                <a:t>Majuscules</a:t>
              </a:r>
              <a:endParaRPr lang="fr-CA" sz="11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75874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1193</TotalTime>
  <Words>30</Words>
  <Application>Microsoft Office PowerPoint</Application>
  <PresentationFormat>Grand écran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Validation PIEA/plagiat E1 Projets</vt:lpstr>
      <vt:lpstr>Présentation PowerPoint</vt:lpstr>
    </vt:vector>
  </TitlesOfParts>
  <Company>Collège de Rosemont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Administrateur</dc:creator>
  <cp:lastModifiedBy>Magali Bourquin</cp:lastModifiedBy>
  <cp:revision>163</cp:revision>
  <dcterms:created xsi:type="dcterms:W3CDTF">2014-01-08T15:48:43Z</dcterms:created>
  <dcterms:modified xsi:type="dcterms:W3CDTF">2015-02-24T21:14:09Z</dcterms:modified>
</cp:coreProperties>
</file>