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7010400" cy="9296400"/>
  <p:custDataLst>
    <p:tags r:id="rId4"/>
  </p:custDataLst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89" autoAdjust="0"/>
    <p:restoredTop sz="86081" autoAdjust="0"/>
  </p:normalViewPr>
  <p:slideViewPr>
    <p:cSldViewPr>
      <p:cViewPr varScale="1">
        <p:scale>
          <a:sx n="94" d="100"/>
          <a:sy n="94" d="100"/>
        </p:scale>
        <p:origin x="726" y="9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1850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552" y="6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D4A3BF-8503-4D7C-AC3E-D7CDCE364BD6}" type="datetimeFigureOut">
              <a:rPr lang="fr-FR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r-CA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CA" noProof="0" smtClean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17A432A-893E-4A3A-AB7A-EC38D9241E7D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77953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DF2EC-7C35-413F-AA61-D8C45EF44C28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23F3D-2D8F-4451-9722-54EF80F2EC8B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2A8FD8-42FD-4207-AEF5-A371CC109056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D831C-490C-4649-9B02-F2F01AE1FF4D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E32D-B07D-45A5-9068-9BECB6204664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247C2-AC59-47A3-ADC9-FA939E4FB3AB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BFB30-0BDE-4880-B9C5-093F25E6F6B4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3310E-9A5B-4667-BD72-FCB0D08E2E2A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974FC-91BB-4221-9C30-6F35402528D4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44666-65D2-49CC-A5F9-147776F80484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E748B-2760-43BA-B35B-A6638DD5DF82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218062-2C60-4E69-B673-5AC308B0698E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1F164-5F00-4029-93B0-06741150854F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B30C6-48F7-47B6-BD98-5E4603100046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2F4F0-6509-4408-8A69-D9063B5A0C13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944C7-432B-4AB7-A25C-236F14E70DA9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FF6157-D3ED-4B27-A185-756D0403428A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9967C-0909-443C-B807-51765D6DC9AB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8B854-C8D0-4B49-A71D-E6CB6B679FDD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93B647-5D6F-40BA-99FD-0A56C01E2CE5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81CE6C-81AE-4EC9-8372-8238F18AC0CE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86B3B-5F6F-4AA1-97BA-1421B39A59AB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06D745-5CC1-4C57-ADAC-CE93AB157788}" type="datetime1">
              <a:rPr lang="fr-FR" smtClean="0"/>
              <a:pPr>
                <a:defRPr/>
              </a:pPr>
              <a:t>13/05/2016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83BE2D-F97B-4ACB-9BD7-FDB1C9E5C700}" type="slidenum">
              <a:rPr lang="fr-CA"/>
              <a:pPr>
                <a:defRPr/>
              </a:pPr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8808" y="2276872"/>
            <a:ext cx="30904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Centre National de Ressources Textuelles </a:t>
            </a:r>
            <a:r>
              <a:rPr lang="fr-CA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fr-CA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CA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et </a:t>
            </a:r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Lexicales (CNRTL)</a:t>
            </a:r>
          </a:p>
          <a:p>
            <a:endParaRPr lang="fr-CA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Dictionnaire des synonymes et </a:t>
            </a:r>
            <a:b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des antonymes français</a:t>
            </a:r>
          </a:p>
          <a:p>
            <a:endParaRPr lang="fr-CA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Eureka.cc – Outil de recherche</a:t>
            </a:r>
          </a:p>
          <a:p>
            <a:endParaRPr lang="fr-CA" sz="11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Le </a:t>
            </a:r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Conjugueur « Le Figaro »</a:t>
            </a:r>
          </a:p>
          <a:p>
            <a:endParaRPr lang="fr-CA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 grand dictionnaire terminologique (GDT)</a:t>
            </a:r>
          </a:p>
          <a:p>
            <a:endParaRPr lang="fr-CA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Merriam</a:t>
            </a:r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-Webster </a:t>
            </a:r>
            <a:r>
              <a:rPr lang="fr-CA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English </a:t>
            </a:r>
            <a:r>
              <a:rPr lang="en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Dictionary </a:t>
            </a:r>
          </a:p>
          <a:p>
            <a:endParaRPr lang="fr-CA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Repère – </a:t>
            </a:r>
            <a:r>
              <a:rPr lang="fr-CA" sz="1100" dirty="0">
                <a:solidFill>
                  <a:schemeClr val="bg1">
                    <a:lumMod val="50000"/>
                  </a:schemeClr>
                </a:solidFill>
              </a:rPr>
              <a:t>Notices d'articles de périodiques </a:t>
            </a:r>
            <a:r>
              <a:rPr lang="fr-CA" sz="11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fr-CA" sz="11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fr-CA" sz="1100" dirty="0" smtClean="0">
                <a:solidFill>
                  <a:schemeClr val="bg1">
                    <a:lumMod val="50000"/>
                  </a:schemeClr>
                </a:solidFill>
              </a:rPr>
              <a:t>en </a:t>
            </a:r>
            <a:r>
              <a:rPr lang="fr-CA" sz="1100" dirty="0">
                <a:solidFill>
                  <a:schemeClr val="bg1">
                    <a:lumMod val="50000"/>
                  </a:schemeClr>
                </a:solidFill>
              </a:rPr>
              <a:t>langue française</a:t>
            </a:r>
          </a:p>
          <a:p>
            <a:endParaRPr lang="fr-CA" sz="11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Reverso</a:t>
            </a:r>
            <a:r>
              <a:rPr lang="fr-CA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– </a:t>
            </a:r>
            <a:r>
              <a:rPr lang="fr-CA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Portail d’outils linguistiques</a:t>
            </a:r>
          </a:p>
          <a:p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WordReference.com Language </a:t>
            </a:r>
            <a:r>
              <a:rPr lang="en-US" sz="11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Dictionaries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5536" y="332656"/>
            <a:ext cx="8748464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11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Liste </a:t>
            </a:r>
            <a:r>
              <a:rPr lang="fr-CA" sz="11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finale </a:t>
            </a:r>
            <a:r>
              <a:rPr lang="fr-CA" sz="11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DHR-FRT (mai 2016)</a:t>
            </a:r>
            <a:endParaRPr lang="fr-CA" sz="11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fr-CA" sz="1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 smtClean="0"/>
              <a:t>Les </a:t>
            </a:r>
            <a:r>
              <a:rPr lang="fr-CA" sz="1100" dirty="0"/>
              <a:t>noms plus longs (sur deux lignes) ne poseront plus problème si on modifie les espaces entre les paragraphes (mettre moins d’espace entre les deux lignes d’une même entrée</a:t>
            </a:r>
            <a:r>
              <a:rPr lang="fr-CA" sz="1100" dirty="0" smtClean="0"/>
              <a:t>). </a:t>
            </a:r>
            <a:r>
              <a:rPr lang="fr-CA" sz="1100" dirty="0"/>
              <a:t>On verra mieux qu’il s’agit d’entrées </a:t>
            </a:r>
            <a:r>
              <a:rPr lang="fr-CA" sz="1100" dirty="0" smtClean="0"/>
              <a:t>différentes.</a:t>
            </a:r>
          </a:p>
          <a:p>
            <a:endParaRPr lang="fr-CA" sz="1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fr-CA" sz="1100" dirty="0" smtClean="0"/>
              <a:t>Donc, ça </a:t>
            </a:r>
            <a:r>
              <a:rPr lang="fr-CA" sz="1100" dirty="0"/>
              <a:t>donnerait quelque chose du genre (dépendamment de l’espace que vous avez en largeur</a:t>
            </a:r>
            <a:r>
              <a:rPr lang="fr-CA" sz="1100" dirty="0" smtClean="0"/>
              <a:t>…).</a:t>
            </a:r>
          </a:p>
          <a:p>
            <a:endParaRPr lang="fr-CA" sz="1100" dirty="0"/>
          </a:p>
          <a:p>
            <a:r>
              <a:rPr lang="fr-CA" sz="900" dirty="0" smtClean="0"/>
              <a:t>(Notez que les entrées sont en ordre alphabétique. S’il y a des ajouts, respecter l’ordre.)</a:t>
            </a:r>
            <a:endParaRPr lang="fr-CA" sz="900" dirty="0"/>
          </a:p>
          <a:p>
            <a:endParaRPr lang="fr-CA" sz="1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77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solidFill>
          <a:schemeClr val="bg1"/>
        </a:solidFill>
        <a:ln w="22225">
          <a:solidFill>
            <a:schemeClr val="accent1">
              <a:shade val="50000"/>
            </a:schemeClr>
          </a:solidFill>
        </a:ln>
      </a:spPr>
      <a:bodyPr wrap="square" rtlCol="0">
        <a:spAutoFit/>
      </a:bodyPr>
      <a:lstStyle>
        <a:defPPr>
          <a:defRPr sz="1050"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11358</TotalTime>
  <Words>90</Words>
  <Application>Microsoft Office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Collège de Rosemont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Normes</dc:title>
  <dc:creator>mgauthier</dc:creator>
  <cp:lastModifiedBy>France Robert</cp:lastModifiedBy>
  <cp:revision>1488</cp:revision>
  <dcterms:created xsi:type="dcterms:W3CDTF">2009-05-14T14:26:24Z</dcterms:created>
  <dcterms:modified xsi:type="dcterms:W3CDTF">2016-05-13T14:10:25Z</dcterms:modified>
</cp:coreProperties>
</file>