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7" autoAdjust="0"/>
    <p:restoredTop sz="94660"/>
  </p:normalViewPr>
  <p:slideViewPr>
    <p:cSldViewPr snapToGrid="0">
      <p:cViewPr>
        <p:scale>
          <a:sx n="100" d="100"/>
          <a:sy n="100" d="100"/>
        </p:scale>
        <p:origin x="4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93D58-DD73-4A3B-AA5F-AD1B244F05E0}" type="datetimeFigureOut">
              <a:rPr lang="fr-CA" smtClean="0"/>
              <a:t>2017-11-09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62DE-CA91-461E-8270-BA936BCF212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5209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93D58-DD73-4A3B-AA5F-AD1B244F05E0}" type="datetimeFigureOut">
              <a:rPr lang="fr-CA" smtClean="0"/>
              <a:t>2017-11-09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62DE-CA91-461E-8270-BA936BCF212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60518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93D58-DD73-4A3B-AA5F-AD1B244F05E0}" type="datetimeFigureOut">
              <a:rPr lang="fr-CA" smtClean="0"/>
              <a:t>2017-11-09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62DE-CA91-461E-8270-BA936BCF212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60933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93D58-DD73-4A3B-AA5F-AD1B244F05E0}" type="datetimeFigureOut">
              <a:rPr lang="fr-CA" smtClean="0"/>
              <a:t>2017-11-09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62DE-CA91-461E-8270-BA936BCF212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59338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93D58-DD73-4A3B-AA5F-AD1B244F05E0}" type="datetimeFigureOut">
              <a:rPr lang="fr-CA" smtClean="0"/>
              <a:t>2017-11-09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62DE-CA91-461E-8270-BA936BCF212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6673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93D58-DD73-4A3B-AA5F-AD1B244F05E0}" type="datetimeFigureOut">
              <a:rPr lang="fr-CA" smtClean="0"/>
              <a:t>2017-11-09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62DE-CA91-461E-8270-BA936BCF212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03777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93D58-DD73-4A3B-AA5F-AD1B244F05E0}" type="datetimeFigureOut">
              <a:rPr lang="fr-CA" smtClean="0"/>
              <a:t>2017-11-09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62DE-CA91-461E-8270-BA936BCF212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66047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93D58-DD73-4A3B-AA5F-AD1B244F05E0}" type="datetimeFigureOut">
              <a:rPr lang="fr-CA" smtClean="0"/>
              <a:t>2017-11-09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62DE-CA91-461E-8270-BA936BCF212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5602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93D58-DD73-4A3B-AA5F-AD1B244F05E0}" type="datetimeFigureOut">
              <a:rPr lang="fr-CA" smtClean="0"/>
              <a:t>2017-11-09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62DE-CA91-461E-8270-BA936BCF212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13343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93D58-DD73-4A3B-AA5F-AD1B244F05E0}" type="datetimeFigureOut">
              <a:rPr lang="fr-CA" smtClean="0"/>
              <a:t>2017-11-09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62DE-CA91-461E-8270-BA936BCF212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96410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93D58-DD73-4A3B-AA5F-AD1B244F05E0}" type="datetimeFigureOut">
              <a:rPr lang="fr-CA" smtClean="0"/>
              <a:t>2017-11-09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62DE-CA91-461E-8270-BA936BCF212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803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93D58-DD73-4A3B-AA5F-AD1B244F05E0}" type="datetimeFigureOut">
              <a:rPr lang="fr-CA" smtClean="0"/>
              <a:t>2017-11-09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762DE-CA91-461E-8270-BA936BCF212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2787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4987637" y="755514"/>
            <a:ext cx="1945177" cy="72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200" dirty="0" smtClean="0"/>
              <a:t>Site du Collège de Rosemont</a:t>
            </a:r>
            <a:endParaRPr lang="fr-CA" sz="1200" dirty="0" smtClean="0"/>
          </a:p>
        </p:txBody>
      </p:sp>
      <p:cxnSp>
        <p:nvCxnSpPr>
          <p:cNvPr id="45" name="Connecteur droit avec flèche 44"/>
          <p:cNvCxnSpPr>
            <a:stCxn id="4" idx="4"/>
            <a:endCxn id="68" idx="0"/>
          </p:cNvCxnSpPr>
          <p:nvPr/>
        </p:nvCxnSpPr>
        <p:spPr>
          <a:xfrm>
            <a:off x="5960226" y="1475514"/>
            <a:ext cx="0" cy="282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ZoneTexte 64"/>
          <p:cNvSpPr txBox="1"/>
          <p:nvPr/>
        </p:nvSpPr>
        <p:spPr>
          <a:xfrm>
            <a:off x="75600" y="1867306"/>
            <a:ext cx="2167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 smtClean="0"/>
              <a:t>Sous </a:t>
            </a:r>
            <a:r>
              <a:rPr lang="fr-CA" b="1" dirty="0" smtClean="0"/>
              <a:t>site</a:t>
            </a:r>
            <a:endParaRPr lang="fr-CA" sz="1400" b="1" dirty="0"/>
          </a:p>
        </p:txBody>
      </p:sp>
      <p:sp>
        <p:nvSpPr>
          <p:cNvPr id="68" name="Ellipse 67"/>
          <p:cNvSpPr/>
          <p:nvPr/>
        </p:nvSpPr>
        <p:spPr>
          <a:xfrm>
            <a:off x="4987637" y="1757561"/>
            <a:ext cx="1945177" cy="7197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200" dirty="0"/>
              <a:t>Direction de ressources informationnelles</a:t>
            </a:r>
            <a:endParaRPr lang="fr-CA" sz="1200" dirty="0"/>
          </a:p>
        </p:txBody>
      </p:sp>
      <p:sp>
        <p:nvSpPr>
          <p:cNvPr id="93" name="ZoneTexte 92"/>
          <p:cNvSpPr txBox="1"/>
          <p:nvPr/>
        </p:nvSpPr>
        <p:spPr>
          <a:xfrm>
            <a:off x="75985" y="896283"/>
            <a:ext cx="2548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 smtClean="0"/>
              <a:t>Collection de site</a:t>
            </a:r>
            <a:endParaRPr lang="fr-CA" b="1" dirty="0" smtClean="0"/>
          </a:p>
        </p:txBody>
      </p:sp>
      <p:sp>
        <p:nvSpPr>
          <p:cNvPr id="3" name="ZoneTexte 2"/>
          <p:cNvSpPr txBox="1"/>
          <p:nvPr/>
        </p:nvSpPr>
        <p:spPr>
          <a:xfrm>
            <a:off x="0" y="8531"/>
            <a:ext cx="12191999" cy="646331"/>
          </a:xfrm>
          <a:prstGeom prst="rect">
            <a:avLst/>
          </a:prstGeom>
          <a:noFill/>
          <a:effectLst>
            <a:glow rad="127000">
              <a:schemeClr val="accent1">
                <a:lumMod val="20000"/>
                <a:lumOff val="80000"/>
              </a:schemeClr>
            </a:glow>
            <a:outerShdw blurRad="50800" dist="50800" dir="5400000" algn="ctr" rotWithShape="0">
              <a:schemeClr val="accent1">
                <a:lumMod val="40000"/>
                <a:lumOff val="6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b="1" dirty="0" smtClean="0"/>
              <a:t>Architecture du système de gestion documentaire dans </a:t>
            </a:r>
            <a:r>
              <a:rPr lang="fr-CA" b="1" dirty="0" smtClean="0"/>
              <a:t>SharePoint</a:t>
            </a:r>
          </a:p>
          <a:p>
            <a:pPr algn="ctr"/>
            <a:r>
              <a:rPr lang="fr-CA" b="1" dirty="0" smtClean="0"/>
              <a:t>Direction de ressources informationnelles</a:t>
            </a:r>
            <a:endParaRPr lang="fr-CA" b="1" dirty="0"/>
          </a:p>
        </p:txBody>
      </p:sp>
      <p:sp>
        <p:nvSpPr>
          <p:cNvPr id="37" name="ZoneTexte 36"/>
          <p:cNvSpPr txBox="1"/>
          <p:nvPr/>
        </p:nvSpPr>
        <p:spPr>
          <a:xfrm>
            <a:off x="75600" y="4212396"/>
            <a:ext cx="2167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 smtClean="0"/>
              <a:t>Dossiers</a:t>
            </a:r>
            <a:endParaRPr lang="fr-CA" b="1" dirty="0" smtClean="0"/>
          </a:p>
        </p:txBody>
      </p:sp>
      <p:sp>
        <p:nvSpPr>
          <p:cNvPr id="57" name="Rectangle 56"/>
          <p:cNvSpPr/>
          <p:nvPr/>
        </p:nvSpPr>
        <p:spPr>
          <a:xfrm>
            <a:off x="2795162" y="4193631"/>
            <a:ext cx="1185022" cy="49954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dirty="0" smtClean="0"/>
              <a:t>Projets</a:t>
            </a:r>
            <a:endParaRPr lang="fr-CA" sz="1050" dirty="0" smtClean="0"/>
          </a:p>
        </p:txBody>
      </p:sp>
      <p:sp>
        <p:nvSpPr>
          <p:cNvPr id="59" name="Rectangle 58"/>
          <p:cNvSpPr/>
          <p:nvPr/>
        </p:nvSpPr>
        <p:spPr>
          <a:xfrm>
            <a:off x="4550026" y="4193631"/>
            <a:ext cx="1184400" cy="5004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dirty="0" smtClean="0"/>
              <a:t>Administration</a:t>
            </a:r>
            <a:endParaRPr lang="fr-CA" sz="1050" dirty="0"/>
          </a:p>
        </p:txBody>
      </p:sp>
      <p:sp>
        <p:nvSpPr>
          <p:cNvPr id="36" name="ZoneTexte 35"/>
          <p:cNvSpPr txBox="1"/>
          <p:nvPr/>
        </p:nvSpPr>
        <p:spPr>
          <a:xfrm>
            <a:off x="75600" y="2920578"/>
            <a:ext cx="2167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 smtClean="0"/>
              <a:t>Bibliothèque</a:t>
            </a:r>
          </a:p>
        </p:txBody>
      </p:sp>
      <p:cxnSp>
        <p:nvCxnSpPr>
          <p:cNvPr id="64" name="Connecteur en angle 63"/>
          <p:cNvCxnSpPr>
            <a:endCxn id="57" idx="0"/>
          </p:cNvCxnSpPr>
          <p:nvPr/>
        </p:nvCxnSpPr>
        <p:spPr>
          <a:xfrm rot="10800000" flipV="1">
            <a:off x="3387673" y="3736751"/>
            <a:ext cx="2567396" cy="45687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7946248" y="4186488"/>
            <a:ext cx="1184400" cy="5004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dirty="0" smtClean="0"/>
              <a:t>Gestion</a:t>
            </a:r>
            <a:endParaRPr lang="fr-CA" sz="1050" dirty="0"/>
          </a:p>
        </p:txBody>
      </p:sp>
      <p:cxnSp>
        <p:nvCxnSpPr>
          <p:cNvPr id="70" name="Connecteur en angle 69"/>
          <p:cNvCxnSpPr>
            <a:endCxn id="66" idx="0"/>
          </p:cNvCxnSpPr>
          <p:nvPr/>
        </p:nvCxnSpPr>
        <p:spPr>
          <a:xfrm>
            <a:off x="5955069" y="3736751"/>
            <a:ext cx="2583379" cy="44973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avec flèche 74"/>
          <p:cNvCxnSpPr>
            <a:stCxn id="98" idx="1"/>
          </p:cNvCxnSpPr>
          <p:nvPr/>
        </p:nvCxnSpPr>
        <p:spPr>
          <a:xfrm flipH="1">
            <a:off x="5960225" y="3456534"/>
            <a:ext cx="1472" cy="273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Organigramme : Multidocument 98"/>
          <p:cNvSpPr/>
          <p:nvPr/>
        </p:nvSpPr>
        <p:spPr>
          <a:xfrm>
            <a:off x="2878187" y="5003986"/>
            <a:ext cx="896141" cy="58356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08" name="Organigramme : Multidocument 107"/>
          <p:cNvSpPr/>
          <p:nvPr/>
        </p:nvSpPr>
        <p:spPr>
          <a:xfrm>
            <a:off x="4637006" y="5003986"/>
            <a:ext cx="896141" cy="58356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09" name="Organigramme : Multidocument 108"/>
          <p:cNvSpPr/>
          <p:nvPr/>
        </p:nvSpPr>
        <p:spPr>
          <a:xfrm>
            <a:off x="8030846" y="5005726"/>
            <a:ext cx="896141" cy="58356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111" name="Connecteur droit avec flèche 110"/>
          <p:cNvCxnSpPr>
            <a:stCxn id="57" idx="2"/>
            <a:endCxn id="99" idx="0"/>
          </p:cNvCxnSpPr>
          <p:nvPr/>
        </p:nvCxnSpPr>
        <p:spPr>
          <a:xfrm>
            <a:off x="3387673" y="4693176"/>
            <a:ext cx="236" cy="310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avec flèche 111"/>
          <p:cNvCxnSpPr>
            <a:stCxn id="59" idx="2"/>
            <a:endCxn id="108" idx="0"/>
          </p:cNvCxnSpPr>
          <p:nvPr/>
        </p:nvCxnSpPr>
        <p:spPr>
          <a:xfrm>
            <a:off x="5142226" y="4694031"/>
            <a:ext cx="4502" cy="309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avec flèche 114"/>
          <p:cNvCxnSpPr>
            <a:stCxn id="66" idx="2"/>
            <a:endCxn id="109" idx="0"/>
          </p:cNvCxnSpPr>
          <p:nvPr/>
        </p:nvCxnSpPr>
        <p:spPr>
          <a:xfrm>
            <a:off x="8538448" y="4686888"/>
            <a:ext cx="2120" cy="318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ZoneTexte 117"/>
          <p:cNvSpPr txBox="1"/>
          <p:nvPr/>
        </p:nvSpPr>
        <p:spPr>
          <a:xfrm>
            <a:off x="75600" y="5018578"/>
            <a:ext cx="2167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 smtClean="0"/>
              <a:t>Contenu</a:t>
            </a:r>
          </a:p>
          <a:p>
            <a:r>
              <a:rPr lang="fr-CA" sz="1400" b="1" dirty="0" smtClean="0"/>
              <a:t>Sous-dossiers, documents</a:t>
            </a:r>
            <a:endParaRPr lang="fr-CA" sz="1400" b="1" dirty="0"/>
          </a:p>
        </p:txBody>
      </p:sp>
      <p:cxnSp>
        <p:nvCxnSpPr>
          <p:cNvPr id="88" name="Connecteur droit avec flèche 87"/>
          <p:cNvCxnSpPr>
            <a:stCxn id="68" idx="4"/>
            <a:endCxn id="98" idx="3"/>
          </p:cNvCxnSpPr>
          <p:nvPr/>
        </p:nvCxnSpPr>
        <p:spPr>
          <a:xfrm>
            <a:off x="5960226" y="2477354"/>
            <a:ext cx="1471" cy="393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6250292" y="4186488"/>
            <a:ext cx="1184400" cy="5004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dirty="0" smtClean="0"/>
              <a:t>Secrétariat</a:t>
            </a:r>
            <a:endParaRPr lang="fr-CA" sz="1050" dirty="0"/>
          </a:p>
        </p:txBody>
      </p:sp>
      <p:sp>
        <p:nvSpPr>
          <p:cNvPr id="90" name="Organigramme : Multidocument 89"/>
          <p:cNvSpPr/>
          <p:nvPr/>
        </p:nvSpPr>
        <p:spPr>
          <a:xfrm>
            <a:off x="6337272" y="4996843"/>
            <a:ext cx="896141" cy="58356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91" name="Connecteur droit avec flèche 90"/>
          <p:cNvCxnSpPr>
            <a:stCxn id="89" idx="2"/>
            <a:endCxn id="90" idx="0"/>
          </p:cNvCxnSpPr>
          <p:nvPr/>
        </p:nvCxnSpPr>
        <p:spPr>
          <a:xfrm>
            <a:off x="6842492" y="4686888"/>
            <a:ext cx="4502" cy="309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avec flèche 91"/>
          <p:cNvCxnSpPr>
            <a:endCxn id="89" idx="0"/>
          </p:cNvCxnSpPr>
          <p:nvPr/>
        </p:nvCxnSpPr>
        <p:spPr>
          <a:xfrm>
            <a:off x="6842492" y="3736751"/>
            <a:ext cx="0" cy="4497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avec flèche 94"/>
          <p:cNvCxnSpPr>
            <a:endCxn id="59" idx="0"/>
          </p:cNvCxnSpPr>
          <p:nvPr/>
        </p:nvCxnSpPr>
        <p:spPr>
          <a:xfrm>
            <a:off x="5142226" y="3736751"/>
            <a:ext cx="0" cy="456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avec coins rognés du même côté 97"/>
          <p:cNvSpPr/>
          <p:nvPr/>
        </p:nvSpPr>
        <p:spPr>
          <a:xfrm>
            <a:off x="5224463" y="2870747"/>
            <a:ext cx="1474467" cy="585787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100" dirty="0"/>
              <a:t>DRI</a:t>
            </a:r>
          </a:p>
        </p:txBody>
      </p:sp>
      <p:sp>
        <p:nvSpPr>
          <p:cNvPr id="119" name="ZoneTexte 118"/>
          <p:cNvSpPr txBox="1"/>
          <p:nvPr/>
        </p:nvSpPr>
        <p:spPr>
          <a:xfrm>
            <a:off x="7560000" y="732125"/>
            <a:ext cx="41190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200" dirty="0" smtClean="0"/>
              <a:t>Métadonnées génériques (ex code de classification)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200" dirty="0" smtClean="0"/>
              <a:t>Règles de nommage génériques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200" dirty="0" smtClean="0"/>
              <a:t>Types de contenu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200" dirty="0" smtClean="0"/>
              <a:t>Politiques de rétention par type de contenu</a:t>
            </a:r>
            <a:endParaRPr lang="fr-CA" sz="1200" dirty="0"/>
          </a:p>
        </p:txBody>
      </p:sp>
      <p:sp>
        <p:nvSpPr>
          <p:cNvPr id="120" name="ZoneTexte 119"/>
          <p:cNvSpPr txBox="1"/>
          <p:nvPr/>
        </p:nvSpPr>
        <p:spPr>
          <a:xfrm>
            <a:off x="7560000" y="2683944"/>
            <a:ext cx="41190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200" dirty="0" smtClean="0"/>
              <a:t>Métadonnées particulières à la DRI (ex statut du projet)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200" dirty="0" smtClean="0"/>
              <a:t>Règles de nommage particulières à la DRI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200" dirty="0" smtClean="0"/>
              <a:t>Type de contenu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200" dirty="0" smtClean="0"/>
              <a:t>Gabarits de documents</a:t>
            </a:r>
          </a:p>
        </p:txBody>
      </p:sp>
      <p:sp>
        <p:nvSpPr>
          <p:cNvPr id="122" name="ZoneTexte 121"/>
          <p:cNvSpPr txBox="1"/>
          <p:nvPr/>
        </p:nvSpPr>
        <p:spPr>
          <a:xfrm>
            <a:off x="75600" y="6251267"/>
            <a:ext cx="8462848" cy="461665"/>
          </a:xfrm>
          <a:prstGeom prst="rect">
            <a:avLst/>
          </a:prstGeom>
          <a:noFill/>
          <a:ln w="12700" cmpd="sng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CA" sz="1200" b="1" dirty="0" smtClean="0"/>
              <a:t>Source de documents:</a:t>
            </a:r>
          </a:p>
          <a:p>
            <a:r>
              <a:rPr lang="fr-CA" sz="1200" dirty="0" smtClean="0"/>
              <a:t>Répertoire (P:)\DRI, </a:t>
            </a:r>
            <a:r>
              <a:rPr lang="fr-CA" sz="1200" dirty="0" err="1" smtClean="0"/>
              <a:t>Octopus</a:t>
            </a:r>
            <a:r>
              <a:rPr lang="fr-CA" sz="1200" dirty="0" smtClean="0"/>
              <a:t> (procédures techniques), </a:t>
            </a:r>
            <a:r>
              <a:rPr lang="fr-CA" sz="1200" dirty="0" err="1" smtClean="0"/>
              <a:t>Redmine</a:t>
            </a:r>
            <a:r>
              <a:rPr lang="fr-CA" sz="1200" dirty="0" smtClean="0"/>
              <a:t> (documentation du projet), Portail du collège (guides, politiques, etc.)</a:t>
            </a:r>
            <a:endParaRPr lang="fr-CA" sz="1200" dirty="0"/>
          </a:p>
        </p:txBody>
      </p:sp>
      <p:sp>
        <p:nvSpPr>
          <p:cNvPr id="125" name="Accolades 124"/>
          <p:cNvSpPr/>
          <p:nvPr/>
        </p:nvSpPr>
        <p:spPr>
          <a:xfrm>
            <a:off x="7063177" y="1924345"/>
            <a:ext cx="1211580" cy="306778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fr-CA" sz="1200" dirty="0" err="1" smtClean="0"/>
              <a:t>G_DRI_Tous</a:t>
            </a:r>
            <a:endParaRPr lang="fr-CA" sz="1200" dirty="0" smtClean="0"/>
          </a:p>
          <a:p>
            <a:pPr algn="ctr"/>
            <a:r>
              <a:rPr lang="fr-CA" sz="1200" dirty="0" smtClean="0"/>
              <a:t>(Contrôle total)</a:t>
            </a:r>
            <a:endParaRPr lang="fr-CA" sz="1200" dirty="0"/>
          </a:p>
        </p:txBody>
      </p:sp>
      <p:sp>
        <p:nvSpPr>
          <p:cNvPr id="127" name="ZoneTexte 126"/>
          <p:cNvSpPr txBox="1"/>
          <p:nvPr/>
        </p:nvSpPr>
        <p:spPr>
          <a:xfrm>
            <a:off x="8362950" y="3724101"/>
            <a:ext cx="3524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200" dirty="0" smtClean="0">
                <a:solidFill>
                  <a:srgbClr val="FF0000"/>
                </a:solidFill>
              </a:rPr>
              <a:t>X</a:t>
            </a:r>
            <a:endParaRPr lang="fr-CA" sz="1000" dirty="0"/>
          </a:p>
        </p:txBody>
      </p:sp>
      <p:sp>
        <p:nvSpPr>
          <p:cNvPr id="137" name="Flèche droite 136"/>
          <p:cNvSpPr/>
          <p:nvPr/>
        </p:nvSpPr>
        <p:spPr>
          <a:xfrm>
            <a:off x="7200000" y="962958"/>
            <a:ext cx="340472" cy="369332"/>
          </a:xfrm>
          <a:prstGeom prst="rightArrow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38" name="Flèche droite 137"/>
          <p:cNvSpPr/>
          <p:nvPr/>
        </p:nvSpPr>
        <p:spPr>
          <a:xfrm>
            <a:off x="7200000" y="2957885"/>
            <a:ext cx="340472" cy="369332"/>
          </a:xfrm>
          <a:prstGeom prst="rightArrow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51" name="Accolades 150"/>
          <p:cNvSpPr/>
          <p:nvPr/>
        </p:nvSpPr>
        <p:spPr>
          <a:xfrm>
            <a:off x="9237863" y="4252784"/>
            <a:ext cx="1611111" cy="328943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fr-CA" sz="1200" dirty="0" err="1" smtClean="0"/>
              <a:t>G_DRI_Gestionnaires</a:t>
            </a:r>
            <a:endParaRPr lang="fr-CA" sz="1200" dirty="0" smtClean="0"/>
          </a:p>
          <a:p>
            <a:pPr algn="ctr"/>
            <a:r>
              <a:rPr lang="fr-CA" sz="1200" dirty="0" smtClean="0"/>
              <a:t>(Contrôle total)</a:t>
            </a:r>
            <a:endParaRPr lang="fr-CA" sz="1200" dirty="0"/>
          </a:p>
        </p:txBody>
      </p:sp>
      <p:sp>
        <p:nvSpPr>
          <p:cNvPr id="152" name="ZoneTexte 151"/>
          <p:cNvSpPr txBox="1"/>
          <p:nvPr/>
        </p:nvSpPr>
        <p:spPr>
          <a:xfrm>
            <a:off x="8538448" y="3736751"/>
            <a:ext cx="18094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000" dirty="0" smtClean="0">
                <a:solidFill>
                  <a:srgbClr val="FF0000"/>
                </a:solidFill>
              </a:rPr>
              <a:t>Briser </a:t>
            </a:r>
            <a:r>
              <a:rPr lang="fr-CA" sz="1000" dirty="0">
                <a:solidFill>
                  <a:srgbClr val="FF0000"/>
                </a:solidFill>
              </a:rPr>
              <a:t>l’héritage de </a:t>
            </a:r>
            <a:r>
              <a:rPr lang="fr-CA" sz="1000" dirty="0" smtClean="0">
                <a:solidFill>
                  <a:srgbClr val="FF0000"/>
                </a:solidFill>
              </a:rPr>
              <a:t>permissions</a:t>
            </a:r>
            <a:endParaRPr lang="fr-CA" sz="1000" dirty="0"/>
          </a:p>
        </p:txBody>
      </p:sp>
      <p:sp>
        <p:nvSpPr>
          <p:cNvPr id="155" name="ZoneTexte 154"/>
          <p:cNvSpPr txBox="1"/>
          <p:nvPr/>
        </p:nvSpPr>
        <p:spPr>
          <a:xfrm>
            <a:off x="2046561" y="5603353"/>
            <a:ext cx="27874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200" dirty="0" smtClean="0"/>
              <a:t>Structure de dossiers uniforme par projet</a:t>
            </a:r>
            <a:endParaRPr lang="fr-CA" sz="1200" dirty="0"/>
          </a:p>
        </p:txBody>
      </p:sp>
    </p:spTree>
    <p:extLst>
      <p:ext uri="{BB962C8B-B14F-4D97-AF65-F5344CB8AC3E}">
        <p14:creationId xmlns:p14="http://schemas.microsoft.com/office/powerpoint/2010/main" val="399639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5518</TotalTime>
  <Words>135</Words>
  <Application>Microsoft Office PowerPoint</Application>
  <PresentationFormat>Grand écran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College de Rosemont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Liliana Alvarado</dc:creator>
  <cp:lastModifiedBy>Liliana Alvarado</cp:lastModifiedBy>
  <cp:revision>157</cp:revision>
  <dcterms:created xsi:type="dcterms:W3CDTF">2017-05-16T19:25:12Z</dcterms:created>
  <dcterms:modified xsi:type="dcterms:W3CDTF">2017-11-10T19:29:27Z</dcterms:modified>
</cp:coreProperties>
</file>