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41FD84-9849-4FCB-80C6-C9966221373F}" v="14" dt="2024-07-09T15:25:20.2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85" d="100"/>
          <a:sy n="85" d="100"/>
        </p:scale>
        <p:origin x="49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dette Fortin" userId="d92078ad-0b2f-4392-bd6e-dcdfeb46b701" providerId="ADAL" clId="{E541FD84-9849-4FCB-80C6-C9966221373F}"/>
    <pc:docChg chg="custSel delSld modSld">
      <pc:chgData name="Odette Fortin" userId="d92078ad-0b2f-4392-bd6e-dcdfeb46b701" providerId="ADAL" clId="{E541FD84-9849-4FCB-80C6-C9966221373F}" dt="2024-07-09T15:33:56.517" v="852" actId="20577"/>
      <pc:docMkLst>
        <pc:docMk/>
      </pc:docMkLst>
      <pc:sldChg chg="del">
        <pc:chgData name="Odette Fortin" userId="d92078ad-0b2f-4392-bd6e-dcdfeb46b701" providerId="ADAL" clId="{E541FD84-9849-4FCB-80C6-C9966221373F}" dt="2024-07-09T15:03:42.832" v="195" actId="47"/>
        <pc:sldMkLst>
          <pc:docMk/>
          <pc:sldMk cId="2960529019" sldId="256"/>
        </pc:sldMkLst>
      </pc:sldChg>
      <pc:sldChg chg="addSp modSp mod">
        <pc:chgData name="Odette Fortin" userId="d92078ad-0b2f-4392-bd6e-dcdfeb46b701" providerId="ADAL" clId="{E541FD84-9849-4FCB-80C6-C9966221373F}" dt="2024-07-09T15:33:56.517" v="852" actId="20577"/>
        <pc:sldMkLst>
          <pc:docMk/>
          <pc:sldMk cId="721888681" sldId="257"/>
        </pc:sldMkLst>
        <pc:spChg chg="add mod replST">
          <ac:chgData name="Odette Fortin" userId="d92078ad-0b2f-4392-bd6e-dcdfeb46b701" providerId="ADAL" clId="{E541FD84-9849-4FCB-80C6-C9966221373F}" dt="2024-07-09T15:33:56.517" v="852" actId="20577"/>
          <ac:spMkLst>
            <pc:docMk/>
            <pc:sldMk cId="721888681" sldId="257"/>
            <ac:spMk id="4" creationId="{7119D57A-2688-E0A8-BECA-1E1116DD701B}"/>
          </ac:spMkLst>
        </pc:spChg>
        <pc:picChg chg="mod replST">
          <ac:chgData name="Odette Fortin" userId="d92078ad-0b2f-4392-bd6e-dcdfeb46b701" providerId="ADAL" clId="{E541FD84-9849-4FCB-80C6-C9966221373F}" dt="2024-07-09T15:05:55.104" v="338"/>
          <ac:picMkLst>
            <pc:docMk/>
            <pc:sldMk cId="721888681" sldId="257"/>
            <ac:picMk id="3" creationId="{1359C981-0415-363B-ECEA-2D756D6B65CE}"/>
          </ac:picMkLst>
        </pc:picChg>
      </pc:sldChg>
      <pc:sldChg chg="addSp modSp mod">
        <pc:chgData name="Odette Fortin" userId="d92078ad-0b2f-4392-bd6e-dcdfeb46b701" providerId="ADAL" clId="{E541FD84-9849-4FCB-80C6-C9966221373F}" dt="2024-07-09T15:25:20.277" v="767" actId="164"/>
        <pc:sldMkLst>
          <pc:docMk/>
          <pc:sldMk cId="364878028" sldId="258"/>
        </pc:sldMkLst>
        <pc:spChg chg="mod replST">
          <ac:chgData name="Odette Fortin" userId="d92078ad-0b2f-4392-bd6e-dcdfeb46b701" providerId="ADAL" clId="{E541FD84-9849-4FCB-80C6-C9966221373F}" dt="2024-07-09T15:25:20.277" v="767" actId="164"/>
          <ac:spMkLst>
            <pc:docMk/>
            <pc:sldMk cId="364878028" sldId="258"/>
            <ac:spMk id="2" creationId="{09CDC457-ED66-7CAE-11C7-93088E01A900}"/>
          </ac:spMkLst>
        </pc:spChg>
        <pc:spChg chg="add mod replST">
          <ac:chgData name="Odette Fortin" userId="d92078ad-0b2f-4392-bd6e-dcdfeb46b701" providerId="ADAL" clId="{E541FD84-9849-4FCB-80C6-C9966221373F}" dt="2024-07-09T15:25:20.277" v="767" actId="164"/>
          <ac:spMkLst>
            <pc:docMk/>
            <pc:sldMk cId="364878028" sldId="258"/>
            <ac:spMk id="7" creationId="{F473168B-0C61-C8A3-5172-02130170DAB0}"/>
          </ac:spMkLst>
        </pc:spChg>
        <pc:spChg chg="mod">
          <ac:chgData name="Odette Fortin" userId="d92078ad-0b2f-4392-bd6e-dcdfeb46b701" providerId="ADAL" clId="{E541FD84-9849-4FCB-80C6-C9966221373F}" dt="2024-07-09T15:08:07.832" v="422"/>
          <ac:spMkLst>
            <pc:docMk/>
            <pc:sldMk cId="364878028" sldId="258"/>
            <ac:spMk id="12" creationId="{C8C8FBB6-ED43-D5DC-5CD7-2A0958510EFC}"/>
          </ac:spMkLst>
        </pc:spChg>
        <pc:spChg chg="mod">
          <ac:chgData name="Odette Fortin" userId="d92078ad-0b2f-4392-bd6e-dcdfeb46b701" providerId="ADAL" clId="{E541FD84-9849-4FCB-80C6-C9966221373F}" dt="2024-07-09T15:08:33.236" v="426" actId="1076"/>
          <ac:spMkLst>
            <pc:docMk/>
            <pc:sldMk cId="364878028" sldId="258"/>
            <ac:spMk id="13" creationId="{9B0876FD-8C0A-9600-3F52-38ECCC792C5A}"/>
          </ac:spMkLst>
        </pc:spChg>
        <pc:spChg chg="add mod">
          <ac:chgData name="Odette Fortin" userId="d92078ad-0b2f-4392-bd6e-dcdfeb46b701" providerId="ADAL" clId="{E541FD84-9849-4FCB-80C6-C9966221373F}" dt="2024-07-09T15:25:20.277" v="767" actId="164"/>
          <ac:spMkLst>
            <pc:docMk/>
            <pc:sldMk cId="364878028" sldId="258"/>
            <ac:spMk id="14" creationId="{A15B4E0D-A406-2EF7-3053-ABB2EF4856B3}"/>
          </ac:spMkLst>
        </pc:spChg>
        <pc:spChg chg="mod">
          <ac:chgData name="Odette Fortin" userId="d92078ad-0b2f-4392-bd6e-dcdfeb46b701" providerId="ADAL" clId="{E541FD84-9849-4FCB-80C6-C9966221373F}" dt="2024-07-09T15:10:21.561" v="513" actId="1076"/>
          <ac:spMkLst>
            <pc:docMk/>
            <pc:sldMk cId="364878028" sldId="258"/>
            <ac:spMk id="18" creationId="{A70272A3-C63B-A8EB-ECBF-350746FF3872}"/>
          </ac:spMkLst>
        </pc:spChg>
        <pc:spChg chg="add mod">
          <ac:chgData name="Odette Fortin" userId="d92078ad-0b2f-4392-bd6e-dcdfeb46b701" providerId="ADAL" clId="{E541FD84-9849-4FCB-80C6-C9966221373F}" dt="2024-07-09T15:25:20.277" v="767" actId="164"/>
          <ac:spMkLst>
            <pc:docMk/>
            <pc:sldMk cId="364878028" sldId="258"/>
            <ac:spMk id="20" creationId="{05611B99-BB5A-1715-25BE-800A1D344E29}"/>
          </ac:spMkLst>
        </pc:spChg>
        <pc:spChg chg="add mod">
          <ac:chgData name="Odette Fortin" userId="d92078ad-0b2f-4392-bd6e-dcdfeb46b701" providerId="ADAL" clId="{E541FD84-9849-4FCB-80C6-C9966221373F}" dt="2024-07-09T15:25:20.277" v="767" actId="164"/>
          <ac:spMkLst>
            <pc:docMk/>
            <pc:sldMk cId="364878028" sldId="258"/>
            <ac:spMk id="25" creationId="{912965F3-3424-812F-6B73-68EEAB6C4882}"/>
          </ac:spMkLst>
        </pc:spChg>
        <pc:spChg chg="add mod">
          <ac:chgData name="Odette Fortin" userId="d92078ad-0b2f-4392-bd6e-dcdfeb46b701" providerId="ADAL" clId="{E541FD84-9849-4FCB-80C6-C9966221373F}" dt="2024-07-09T15:25:20.277" v="767" actId="164"/>
          <ac:spMkLst>
            <pc:docMk/>
            <pc:sldMk cId="364878028" sldId="258"/>
            <ac:spMk id="26" creationId="{739A9315-D70E-33F8-31B2-EC3B7E5E8BFA}"/>
          </ac:spMkLst>
        </pc:spChg>
        <pc:grpChg chg="add mod replST">
          <ac:chgData name="Odette Fortin" userId="d92078ad-0b2f-4392-bd6e-dcdfeb46b701" providerId="ADAL" clId="{E541FD84-9849-4FCB-80C6-C9966221373F}" dt="2024-07-09T15:25:20.277" v="767" actId="164"/>
          <ac:grpSpMkLst>
            <pc:docMk/>
            <pc:sldMk cId="364878028" sldId="258"/>
            <ac:grpSpMk id="3" creationId="{A4FA4C5B-7B9D-984C-CBB9-9835BE07465A}"/>
          </ac:grpSpMkLst>
        </pc:grpChg>
        <pc:grpChg chg="add mod">
          <ac:chgData name="Odette Fortin" userId="d92078ad-0b2f-4392-bd6e-dcdfeb46b701" providerId="ADAL" clId="{E541FD84-9849-4FCB-80C6-C9966221373F}" dt="2024-07-09T15:25:20.277" v="767" actId="164"/>
          <ac:grpSpMkLst>
            <pc:docMk/>
            <pc:sldMk cId="364878028" sldId="258"/>
            <ac:grpSpMk id="11" creationId="{BA5F3835-3E6A-9BB5-0CC1-322EC89072C7}"/>
          </ac:grpSpMkLst>
        </pc:grpChg>
        <pc:grpChg chg="add mod">
          <ac:chgData name="Odette Fortin" userId="d92078ad-0b2f-4392-bd6e-dcdfeb46b701" providerId="ADAL" clId="{E541FD84-9849-4FCB-80C6-C9966221373F}" dt="2024-07-09T15:25:20.277" v="767" actId="164"/>
          <ac:grpSpMkLst>
            <pc:docMk/>
            <pc:sldMk cId="364878028" sldId="258"/>
            <ac:grpSpMk id="16" creationId="{E30BB7C9-DA97-E906-D61A-7713205D9337}"/>
          </ac:grpSpMkLst>
        </pc:grpChg>
        <pc:grpChg chg="add mod">
          <ac:chgData name="Odette Fortin" userId="d92078ad-0b2f-4392-bd6e-dcdfeb46b701" providerId="ADAL" clId="{E541FD84-9849-4FCB-80C6-C9966221373F}" dt="2024-07-09T15:25:20.277" v="767" actId="164"/>
          <ac:grpSpMkLst>
            <pc:docMk/>
            <pc:sldMk cId="364878028" sldId="258"/>
            <ac:grpSpMk id="43" creationId="{BF3DD768-E7C9-D5E0-4BF3-60FE5D1B3A51}"/>
          </ac:grpSpMkLst>
        </pc:grpChg>
        <pc:cxnChg chg="mod">
          <ac:chgData name="Odette Fortin" userId="d92078ad-0b2f-4392-bd6e-dcdfeb46b701" providerId="ADAL" clId="{E541FD84-9849-4FCB-80C6-C9966221373F}" dt="2024-07-09T15:06:21.218" v="343"/>
          <ac:cxnSpMkLst>
            <pc:docMk/>
            <pc:sldMk cId="364878028" sldId="258"/>
            <ac:cxnSpMk id="4" creationId="{1F6A690E-92CF-4538-32EA-DB3617E5B244}"/>
          </ac:cxnSpMkLst>
        </pc:cxnChg>
        <pc:cxnChg chg="mod">
          <ac:chgData name="Odette Fortin" userId="d92078ad-0b2f-4392-bd6e-dcdfeb46b701" providerId="ADAL" clId="{E541FD84-9849-4FCB-80C6-C9966221373F}" dt="2024-07-09T15:06:21.218" v="343"/>
          <ac:cxnSpMkLst>
            <pc:docMk/>
            <pc:sldMk cId="364878028" sldId="258"/>
            <ac:cxnSpMk id="5" creationId="{81E6734B-8978-2D6D-18AB-5209758FBEDC}"/>
          </ac:cxnSpMkLst>
        </pc:cxnChg>
        <pc:cxnChg chg="mod">
          <ac:chgData name="Odette Fortin" userId="d92078ad-0b2f-4392-bd6e-dcdfeb46b701" providerId="ADAL" clId="{E541FD84-9849-4FCB-80C6-C9966221373F}" dt="2024-07-09T15:06:21.218" v="343"/>
          <ac:cxnSpMkLst>
            <pc:docMk/>
            <pc:sldMk cId="364878028" sldId="258"/>
            <ac:cxnSpMk id="6" creationId="{9D6F19F1-9440-6C0F-79EC-3E3B76EADDC0}"/>
          </ac:cxnSpMkLst>
        </pc:cxnChg>
        <pc:cxnChg chg="add mod replST">
          <ac:chgData name="Odette Fortin" userId="d92078ad-0b2f-4392-bd6e-dcdfeb46b701" providerId="ADAL" clId="{E541FD84-9849-4FCB-80C6-C9966221373F}" dt="2024-07-09T15:25:20.277" v="767" actId="164"/>
          <ac:cxnSpMkLst>
            <pc:docMk/>
            <pc:sldMk cId="364878028" sldId="258"/>
            <ac:cxnSpMk id="8" creationId="{B74954E1-2935-928B-34CD-A4E06A2EBD04}"/>
          </ac:cxnSpMkLst>
        </pc:cxnChg>
        <pc:cxnChg chg="add mod">
          <ac:chgData name="Odette Fortin" userId="d92078ad-0b2f-4392-bd6e-dcdfeb46b701" providerId="ADAL" clId="{E541FD84-9849-4FCB-80C6-C9966221373F}" dt="2024-07-09T15:25:20.277" v="767" actId="164"/>
          <ac:cxnSpMkLst>
            <pc:docMk/>
            <pc:sldMk cId="364878028" sldId="258"/>
            <ac:cxnSpMk id="15" creationId="{1982A4FE-CFF4-7C8F-18CC-6ADB576E561E}"/>
          </ac:cxnSpMkLst>
        </pc:cxnChg>
        <pc:cxnChg chg="mod">
          <ac:chgData name="Odette Fortin" userId="d92078ad-0b2f-4392-bd6e-dcdfeb46b701" providerId="ADAL" clId="{E541FD84-9849-4FCB-80C6-C9966221373F}" dt="2024-07-09T15:10:13.755" v="511" actId="14100"/>
          <ac:cxnSpMkLst>
            <pc:docMk/>
            <pc:sldMk cId="364878028" sldId="258"/>
            <ac:cxnSpMk id="17" creationId="{7A2AA337-3E27-4934-F40E-27CAD300EC2F}"/>
          </ac:cxnSpMkLst>
        </pc:cxnChg>
        <pc:cxnChg chg="add mod">
          <ac:chgData name="Odette Fortin" userId="d92078ad-0b2f-4392-bd6e-dcdfeb46b701" providerId="ADAL" clId="{E541FD84-9849-4FCB-80C6-C9966221373F}" dt="2024-07-09T15:25:20.277" v="767" actId="164"/>
          <ac:cxnSpMkLst>
            <pc:docMk/>
            <pc:sldMk cId="364878028" sldId="258"/>
            <ac:cxnSpMk id="21" creationId="{8DD3151F-3E26-40BC-B459-1F44708CAA43}"/>
          </ac:cxnSpMkLst>
        </pc:cxnChg>
        <pc:cxnChg chg="add mod">
          <ac:chgData name="Odette Fortin" userId="d92078ad-0b2f-4392-bd6e-dcdfeb46b701" providerId="ADAL" clId="{E541FD84-9849-4FCB-80C6-C9966221373F}" dt="2024-07-09T15:25:20.277" v="767" actId="164"/>
          <ac:cxnSpMkLst>
            <pc:docMk/>
            <pc:sldMk cId="364878028" sldId="258"/>
            <ac:cxnSpMk id="27" creationId="{9664A3A2-7BD1-7F2E-0A6A-4F45AF669B03}"/>
          </ac:cxnSpMkLst>
        </pc:cxnChg>
      </pc:sldChg>
      <pc:sldChg chg="addSp modSp mod">
        <pc:chgData name="Odette Fortin" userId="d92078ad-0b2f-4392-bd6e-dcdfeb46b701" providerId="ADAL" clId="{E541FD84-9849-4FCB-80C6-C9966221373F}" dt="2024-07-09T15:05:55.129" v="341"/>
        <pc:sldMkLst>
          <pc:docMk/>
          <pc:sldMk cId="3524137551" sldId="259"/>
        </pc:sldMkLst>
        <pc:spChg chg="mod">
          <ac:chgData name="Odette Fortin" userId="d92078ad-0b2f-4392-bd6e-dcdfeb46b701" providerId="ADAL" clId="{E541FD84-9849-4FCB-80C6-C9966221373F}" dt="2024-07-09T15:03:22.121" v="193" actId="164"/>
          <ac:spMkLst>
            <pc:docMk/>
            <pc:sldMk cId="3524137551" sldId="259"/>
            <ac:spMk id="2" creationId="{A9090464-0AEF-DC23-9D8D-81C5FCD359FD}"/>
          </ac:spMkLst>
        </pc:spChg>
        <pc:spChg chg="mod">
          <ac:chgData name="Odette Fortin" userId="d92078ad-0b2f-4392-bd6e-dcdfeb46b701" providerId="ADAL" clId="{E541FD84-9849-4FCB-80C6-C9966221373F}" dt="2024-07-09T14:58:04.585" v="0"/>
          <ac:spMkLst>
            <pc:docMk/>
            <pc:sldMk cId="3524137551" sldId="259"/>
            <ac:spMk id="4" creationId="{0B8F57EC-1975-2CD8-8A7D-839E7CFFAA80}"/>
          </ac:spMkLst>
        </pc:spChg>
        <pc:spChg chg="mod">
          <ac:chgData name="Odette Fortin" userId="d92078ad-0b2f-4392-bd6e-dcdfeb46b701" providerId="ADAL" clId="{E541FD84-9849-4FCB-80C6-C9966221373F}" dt="2024-07-09T14:58:04.585" v="0"/>
          <ac:spMkLst>
            <pc:docMk/>
            <pc:sldMk cId="3524137551" sldId="259"/>
            <ac:spMk id="5" creationId="{49AE7BE2-19A2-E398-FBCA-F4374E861822}"/>
          </ac:spMkLst>
        </pc:spChg>
        <pc:spChg chg="add mod">
          <ac:chgData name="Odette Fortin" userId="d92078ad-0b2f-4392-bd6e-dcdfeb46b701" providerId="ADAL" clId="{E541FD84-9849-4FCB-80C6-C9966221373F}" dt="2024-07-09T15:03:22.121" v="193" actId="164"/>
          <ac:spMkLst>
            <pc:docMk/>
            <pc:sldMk cId="3524137551" sldId="259"/>
            <ac:spMk id="6" creationId="{848B4417-E0CD-819D-DDCD-9C719FB8E5DB}"/>
          </ac:spMkLst>
        </pc:spChg>
        <pc:grpChg chg="add mod">
          <ac:chgData name="Odette Fortin" userId="d92078ad-0b2f-4392-bd6e-dcdfeb46b701" providerId="ADAL" clId="{E541FD84-9849-4FCB-80C6-C9966221373F}" dt="2024-07-09T15:03:22.121" v="193" actId="164"/>
          <ac:grpSpMkLst>
            <pc:docMk/>
            <pc:sldMk cId="3524137551" sldId="259"/>
            <ac:grpSpMk id="3" creationId="{381A435A-B42A-08D0-E6BA-FA2D2FEE19F0}"/>
          </ac:grpSpMkLst>
        </pc:grpChg>
        <pc:grpChg chg="add mod replST">
          <ac:chgData name="Odette Fortin" userId="d92078ad-0b2f-4392-bd6e-dcdfeb46b701" providerId="ADAL" clId="{E541FD84-9849-4FCB-80C6-C9966221373F}" dt="2024-07-09T15:05:55.129" v="341"/>
          <ac:grpSpMkLst>
            <pc:docMk/>
            <pc:sldMk cId="3524137551" sldId="259"/>
            <ac:grpSpMk id="10" creationId="{12C0A81E-569E-A760-1543-83186EA59B41}"/>
          </ac:grpSpMkLst>
        </pc:grpChg>
        <pc:cxnChg chg="add mod">
          <ac:chgData name="Odette Fortin" userId="d92078ad-0b2f-4392-bd6e-dcdfeb46b701" providerId="ADAL" clId="{E541FD84-9849-4FCB-80C6-C9966221373F}" dt="2024-07-09T15:03:22.121" v="193" actId="164"/>
          <ac:cxnSpMkLst>
            <pc:docMk/>
            <pc:sldMk cId="3524137551" sldId="259"/>
            <ac:cxnSpMk id="7" creationId="{3DFF25F0-0E3E-9FF4-C4F7-6EAF648FD51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76FB77-F504-CCB3-7BD3-E11E63A394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294C5B8-5181-B2A5-C0FD-71F4205683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9906BEA-169C-450D-AC2A-6C2E6B1C6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FAD29-23CB-4DD1-9963-06145209C0F7}" type="datetimeFigureOut">
              <a:rPr lang="fr-CA" smtClean="0"/>
              <a:t>2024-07-09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2217E9-9FF7-7339-68C3-686A28115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02CD33-44AC-9BE8-0CBD-42EE1FBC0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109A7-534E-45B6-8FC3-A1FCCFF6CF3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38608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DD7C0B-32EB-3A62-77D1-69E775243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F792BFC-CFB1-5AEC-CBF9-7B92229951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D2D64A-07A6-3263-3E89-05DD60B32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FAD29-23CB-4DD1-9963-06145209C0F7}" type="datetimeFigureOut">
              <a:rPr lang="fr-CA" smtClean="0"/>
              <a:t>2024-07-09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AF4F54-4C9A-6ADD-1F8E-72CE25024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1F760D-C2A6-1B55-C8B8-ECA304708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109A7-534E-45B6-8FC3-A1FCCFF6CF3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74584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83076B1-E6AF-A5FB-8A02-323284EAB7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3F60D1A-DB50-BD5D-F2FB-619671C770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0138A8B-D0AB-0834-9BC5-94B1EAC68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FAD29-23CB-4DD1-9963-06145209C0F7}" type="datetimeFigureOut">
              <a:rPr lang="fr-CA" smtClean="0"/>
              <a:t>2024-07-09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CC64FE-DDA4-D9E2-AD17-6DBEEC4CD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2E5D5F-D529-E0C0-2BD5-672A08BE3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109A7-534E-45B6-8FC3-A1FCCFF6CF3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36395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E8C7F8-BEF3-AB7E-81C5-71B228CEF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3B06CD0-EE8E-3450-667A-7E7093474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DA38BD-857E-A5FF-9C92-EA3FC6D01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FAD29-23CB-4DD1-9963-06145209C0F7}" type="datetimeFigureOut">
              <a:rPr lang="fr-CA" smtClean="0"/>
              <a:t>2024-07-09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81C26F-6BC3-A635-AB0B-B7494ECD8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6E40A4-B9B1-EEF6-2A47-C5B8A9973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109A7-534E-45B6-8FC3-A1FCCFF6CF3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12770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8DDE79-C57F-EEE2-26D2-043806F3B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6DB8D68-1514-1B44-C6A0-CEA6D4895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3FD840-4F89-1334-75AB-13B2F7245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FAD29-23CB-4DD1-9963-06145209C0F7}" type="datetimeFigureOut">
              <a:rPr lang="fr-CA" smtClean="0"/>
              <a:t>2024-07-09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473D5F-8328-017E-9524-02FC2C882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8714CD-D9D6-BD72-BD40-A3156ADC7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109A7-534E-45B6-8FC3-A1FCCFF6CF3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648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5151A8-30CC-30B4-2BAB-5DE8A8D76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336F6B-D451-322D-E287-0524235516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90EF2C2-5739-6A6D-DB7D-B4D17895D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0A3921F-EB0C-9B4A-8E80-FD4DD38C3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FAD29-23CB-4DD1-9963-06145209C0F7}" type="datetimeFigureOut">
              <a:rPr lang="fr-CA" smtClean="0"/>
              <a:t>2024-07-09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EFC5973-0DEC-A08B-941F-51494C273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2154422-030E-BEC5-8666-D32038DA5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109A7-534E-45B6-8FC3-A1FCCFF6CF3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77503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6D7F45-301E-6B2C-2E3F-8AEFA784E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3DEF82F-603C-56B5-D566-83EB11B0C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4C7B0EE-7854-FCB3-9BF4-F5ED3A3731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D455A72-6C9B-BED5-F42B-23904F5456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1F23B31-0827-17D5-9968-DFF9E94DC9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AF866D1-F794-D209-36F7-3469FFB71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FAD29-23CB-4DD1-9963-06145209C0F7}" type="datetimeFigureOut">
              <a:rPr lang="fr-CA" smtClean="0"/>
              <a:t>2024-07-09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888E0C3-8109-2A7A-BBD0-9E4806FBA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6DE602D-8B48-9FD4-8462-661BA134F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109A7-534E-45B6-8FC3-A1FCCFF6CF3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5398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27DFAE-CA2C-6998-D2E0-7179CB8A3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F3024A6-57D3-C862-C1D1-B9A189ED4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FAD29-23CB-4DD1-9963-06145209C0F7}" type="datetimeFigureOut">
              <a:rPr lang="fr-CA" smtClean="0"/>
              <a:t>2024-07-09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EAB490E-A9D0-7DEC-6AB4-8B7955DC2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7709A4C-588D-A28B-934B-ABEB5ABBA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109A7-534E-45B6-8FC3-A1FCCFF6CF3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68446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74D4D18-8A5C-E2E4-4388-D86EA0441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FAD29-23CB-4DD1-9963-06145209C0F7}" type="datetimeFigureOut">
              <a:rPr lang="fr-CA" smtClean="0"/>
              <a:t>2024-07-09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91399B2-C4ED-59BD-C39E-1A54483FE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E9E5C29-89EE-74D4-8A0C-85B7CE906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109A7-534E-45B6-8FC3-A1FCCFF6CF3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77347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B2167B-3209-720B-7B56-1CC0BA445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BC929A5-6F0C-8CD9-9DB7-38841DA66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52F93A5-880D-4BF0-D02B-161B52D289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AFD750E-F6A5-1660-2904-427AE6AF5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FAD29-23CB-4DD1-9963-06145209C0F7}" type="datetimeFigureOut">
              <a:rPr lang="fr-CA" smtClean="0"/>
              <a:t>2024-07-09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24DD33B-2641-7765-EAE8-15F4A9D88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816C6E1-6538-5497-4DCB-84DF7BAAD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109A7-534E-45B6-8FC3-A1FCCFF6CF3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32215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A37322-67B2-6E86-119F-FB6FF3821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EFC8FBD-3E92-B657-68DE-3C983BC8F7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62319B6-14C1-A4A3-0A0E-B3287719F6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CAFFDB2-D281-699C-C1EE-35BC046D8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FAD29-23CB-4DD1-9963-06145209C0F7}" type="datetimeFigureOut">
              <a:rPr lang="fr-CA" smtClean="0"/>
              <a:t>2024-07-09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5CEEA56-BFFC-B2CE-697D-6755BC994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A1585AE-CBA8-CF00-0CC9-261AD2480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109A7-534E-45B6-8FC3-A1FCCFF6CF3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82367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005FB40-1346-AA2B-381C-CB8EC5134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E29E38B-DBF8-110E-C4E7-08C967D383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EF4F18-C400-4713-C08B-E40C49E9DA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FAD29-23CB-4DD1-9963-06145209C0F7}" type="datetimeFigureOut">
              <a:rPr lang="fr-CA" smtClean="0"/>
              <a:t>2024-07-09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61B64B-8B77-CB68-216C-1D2E346316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9B912D-890D-E05A-502B-5A6B0C355F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109A7-534E-45B6-8FC3-A1FCCFF6CF3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49132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.xml"/><Relationship Id="rId13" Type="http://schemas.openxmlformats.org/officeDocument/2006/relationships/tags" Target="../tags/tag15.xml"/><Relationship Id="rId3" Type="http://schemas.openxmlformats.org/officeDocument/2006/relationships/tags" Target="../tags/tag5.xml"/><Relationship Id="rId7" Type="http://schemas.openxmlformats.org/officeDocument/2006/relationships/tags" Target="../tags/tag9.xml"/><Relationship Id="rId12" Type="http://schemas.openxmlformats.org/officeDocument/2006/relationships/tags" Target="../tags/tag14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11" Type="http://schemas.openxmlformats.org/officeDocument/2006/relationships/tags" Target="../tags/tag13.xml"/><Relationship Id="rId5" Type="http://schemas.openxmlformats.org/officeDocument/2006/relationships/tags" Target="../tags/tag7.xml"/><Relationship Id="rId10" Type="http://schemas.openxmlformats.org/officeDocument/2006/relationships/tags" Target="../tags/tag12.xml"/><Relationship Id="rId4" Type="http://schemas.openxmlformats.org/officeDocument/2006/relationships/tags" Target="../tags/tag6.xml"/><Relationship Id="rId9" Type="http://schemas.openxmlformats.org/officeDocument/2006/relationships/tags" Target="../tags/tag11.xml"/><Relationship Id="rId14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1359C981-0415-363B-ECEA-2D756D6B65CE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295400" y="611495"/>
            <a:ext cx="4120840" cy="5635010"/>
          </a:xfrm>
          <a:prstGeom prst="rect">
            <a:avLst/>
          </a:prstGeom>
          <a:ln>
            <a:solidFill>
              <a:srgbClr val="C00000"/>
            </a:solidFill>
          </a:ln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7119D57A-2688-E0A8-BECA-1E1116DD701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5648524" y="2013535"/>
            <a:ext cx="5368343" cy="1200329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fr-CA" sz="1400" dirty="0">
                <a:solidFill>
                  <a:srgbClr val="26457C"/>
                </a:solidFill>
                <a:latin typeface="Calibri" panose="020F0502020204030204" pitchFamily="34" charset="0"/>
              </a:rPr>
              <a:t>Dans Campus (tous les cours en français)</a:t>
            </a:r>
          </a:p>
          <a:p>
            <a:pPr algn="l"/>
            <a:endParaRPr lang="fr-CA" sz="1400" dirty="0">
              <a:solidFill>
                <a:srgbClr val="26457C"/>
              </a:solidFill>
              <a:latin typeface="Calibri" panose="020F0502020204030204" pitchFamily="34" charset="0"/>
            </a:endParaRPr>
          </a:p>
          <a:p>
            <a:pPr algn="l"/>
            <a:r>
              <a:rPr lang="fr-CA" sz="1400" dirty="0">
                <a:solidFill>
                  <a:srgbClr val="26457C"/>
                </a:solidFill>
                <a:latin typeface="Calibri" panose="020F0502020204030204" pitchFamily="34" charset="0"/>
              </a:rPr>
              <a:t>Coquilles à corriger dans les deux textes de cette fenêtre </a:t>
            </a:r>
            <a:r>
              <a:rPr lang="fr-CA" sz="1400" dirty="0" err="1">
                <a:solidFill>
                  <a:srgbClr val="26457C"/>
                </a:solidFill>
                <a:latin typeface="Calibri" panose="020F0502020204030204" pitchFamily="34" charset="0"/>
              </a:rPr>
              <a:t>surgissante</a:t>
            </a:r>
            <a:r>
              <a:rPr lang="fr-CA" sz="1400" dirty="0">
                <a:solidFill>
                  <a:srgbClr val="26457C"/>
                </a:solidFill>
                <a:latin typeface="Calibri" panose="020F0502020204030204" pitchFamily="34" charset="0"/>
              </a:rPr>
              <a:t>.</a:t>
            </a:r>
          </a:p>
          <a:p>
            <a:pPr algn="l"/>
            <a:endParaRPr lang="fr-CA" sz="1400" b="1" dirty="0">
              <a:solidFill>
                <a:srgbClr val="26457C"/>
              </a:solidFill>
              <a:latin typeface="Calibri" panose="020F0502020204030204" pitchFamily="34" charset="0"/>
            </a:endParaRPr>
          </a:p>
          <a:p>
            <a:pPr algn="l"/>
            <a:r>
              <a:rPr lang="fr-CA" sz="1400" b="1" dirty="0">
                <a:solidFill>
                  <a:srgbClr val="26457C"/>
                </a:solidFill>
                <a:latin typeface="Calibri" panose="020F0502020204030204" pitchFamily="34" charset="0"/>
              </a:rPr>
              <a:t>Voir les deux diapos suivantes. </a:t>
            </a:r>
            <a:endParaRPr lang="fr-CA" sz="600" b="1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lvl="1"/>
            <a:endParaRPr lang="fr-CA" sz="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888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e 42">
            <a:extLst>
              <a:ext uri="{FF2B5EF4-FFF2-40B4-BE49-F238E27FC236}">
                <a16:creationId xmlns:a16="http://schemas.microsoft.com/office/drawing/2014/main" id="{BF3DD768-E7C9-D5E0-4BF3-60FE5D1B3A51}"/>
              </a:ext>
            </a:extLst>
          </p:cNvPr>
          <p:cNvGrpSpPr/>
          <p:nvPr/>
        </p:nvGrpSpPr>
        <p:grpSpPr>
          <a:xfrm>
            <a:off x="0" y="548342"/>
            <a:ext cx="11209020" cy="5970865"/>
            <a:chOff x="0" y="548342"/>
            <a:chExt cx="11209020" cy="5970865"/>
          </a:xfrm>
        </p:grpSpPr>
        <p:sp>
          <p:nvSpPr>
            <p:cNvPr id="2" name="ZoneTexte 1">
              <a:extLst>
                <a:ext uri="{FF2B5EF4-FFF2-40B4-BE49-F238E27FC236}">
                  <a16:creationId xmlns:a16="http://schemas.microsoft.com/office/drawing/2014/main" id="{09CDC457-ED66-7CAE-11C7-93088E01A900}"/>
                </a:ext>
              </a:extLst>
            </p:cNvPr>
            <p:cNvSpPr txBox="1"/>
            <p:nvPr>
              <p:custDataLst>
                <p:tags r:id="rId1"/>
              </p:custDataLst>
            </p:nvPr>
          </p:nvSpPr>
          <p:spPr>
            <a:xfrm>
              <a:off x="4155078" y="548342"/>
              <a:ext cx="7053942" cy="5970865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l"/>
              <a:r>
                <a:rPr lang="fr-CA" sz="2200" b="0" i="0" dirty="0">
                  <a:solidFill>
                    <a:srgbClr val="373A3C"/>
                  </a:solidFill>
                  <a:effectLst/>
                  <a:latin typeface="-apple-system"/>
                </a:rPr>
                <a:t>Plagiat, fraude et tricherie</a:t>
              </a:r>
            </a:p>
            <a:p>
              <a:pPr algn="l"/>
              <a:endParaRPr lang="fr-CA" dirty="0">
                <a:solidFill>
                  <a:srgbClr val="373A3C"/>
                </a:solidFill>
                <a:latin typeface="-apple-system"/>
              </a:endParaRPr>
            </a:p>
            <a:p>
              <a:pPr algn="l"/>
              <a:r>
                <a:rPr lang="fr-CA" b="0" i="0" dirty="0">
                  <a:solidFill>
                    <a:srgbClr val="373A3C"/>
                  </a:solidFill>
                  <a:effectLst/>
                  <a:latin typeface="-apple-system"/>
                </a:rPr>
                <a:t>Avant de commencer mon évaluation, je confirme avoir lu les articles du Cégep à distance concernant le plagiat.</a:t>
              </a:r>
              <a:br>
                <a:rPr lang="fr-CA" dirty="0"/>
              </a:br>
              <a:r>
                <a:rPr lang="fr-CA" b="0" i="0" dirty="0">
                  <a:solidFill>
                    <a:srgbClr val="373A3C"/>
                  </a:solidFill>
                  <a:effectLst/>
                  <a:latin typeface="-apple-system"/>
                </a:rPr>
                <a:t>Pendant toute la durée de mon évaluation finale, je m’engage à respecter les règles suivantes :</a:t>
              </a:r>
              <a:br>
                <a:rPr lang="fr-CA" dirty="0"/>
              </a:br>
              <a:endParaRPr lang="fr-CA" dirty="0"/>
            </a:p>
            <a:p>
              <a:pPr marL="285750" indent="-285750" algn="l">
                <a:buFont typeface="Arial" panose="020B0604020202020204" pitchFamily="34" charset="0"/>
                <a:buChar char="•"/>
              </a:pPr>
              <a:r>
                <a:rPr lang="fr-CA" b="1" i="0" dirty="0">
                  <a:solidFill>
                    <a:srgbClr val="373A3C"/>
                  </a:solidFill>
                  <a:effectLst/>
                  <a:latin typeface="-apple-system"/>
                </a:rPr>
                <a:t>Je réaliserai l’évaluation finale en ligne sans l’aide d’aucune autre personne.</a:t>
              </a:r>
              <a:endParaRPr lang="fr-CA" b="0" i="0" dirty="0">
                <a:solidFill>
                  <a:srgbClr val="373A3C"/>
                </a:solidFill>
                <a:effectLst/>
                <a:latin typeface="-apple-system"/>
              </a:endParaRPr>
            </a:p>
            <a:p>
              <a:pPr marL="285750" indent="-285750" algn="l">
                <a:buFont typeface="Arial" panose="020B0604020202020204" pitchFamily="34" charset="0"/>
                <a:buChar char="•"/>
              </a:pPr>
              <a:r>
                <a:rPr lang="fr-CA" b="1" i="0" dirty="0">
                  <a:solidFill>
                    <a:srgbClr val="373A3C"/>
                  </a:solidFill>
                  <a:effectLst/>
                  <a:latin typeface="-apple-system"/>
                </a:rPr>
                <a:t>Je remettrai une évaluation finale exempte de plagiat et je m’assurerai de bien citer mes sources (internet, matériel de cours, etc.)</a:t>
              </a:r>
              <a:endParaRPr lang="fr-CA" b="0" i="0" dirty="0">
                <a:solidFill>
                  <a:srgbClr val="373A3C"/>
                </a:solidFill>
                <a:effectLst/>
                <a:latin typeface="-apple-system"/>
              </a:endParaRPr>
            </a:p>
            <a:p>
              <a:pPr marL="285750" indent="-285750" algn="l">
                <a:buFont typeface="Arial" panose="020B0604020202020204" pitchFamily="34" charset="0"/>
                <a:buChar char="•"/>
              </a:pPr>
              <a:r>
                <a:rPr lang="fr-CA" b="1" i="0" dirty="0">
                  <a:solidFill>
                    <a:srgbClr val="373A3C"/>
                  </a:solidFill>
                  <a:effectLst/>
                  <a:latin typeface="-apple-system"/>
                </a:rPr>
                <a:t>Je n’aurai recours à aucun outil ou matériel non autorisé visant à améliorer mes résultats.</a:t>
              </a:r>
              <a:endParaRPr lang="fr-CA" b="0" i="0" dirty="0">
                <a:solidFill>
                  <a:srgbClr val="373A3C"/>
                </a:solidFill>
                <a:effectLst/>
                <a:latin typeface="-apple-system"/>
              </a:endParaRPr>
            </a:p>
            <a:p>
              <a:pPr marL="285750" indent="-285750" algn="l">
                <a:buFont typeface="Arial" panose="020B0604020202020204" pitchFamily="34" charset="0"/>
                <a:buChar char="•"/>
              </a:pPr>
              <a:r>
                <a:rPr lang="fr-CA" b="1" i="0" dirty="0">
                  <a:solidFill>
                    <a:srgbClr val="373A3C"/>
                  </a:solidFill>
                  <a:effectLst/>
                  <a:latin typeface="-apple-system"/>
                </a:rPr>
                <a:t>Je ne reproduirai ni ne diffuserai les questions, les réponses ou tout autre matériel relatifs à l’évaluation finale, de quelque manière que ce soit.</a:t>
              </a:r>
            </a:p>
            <a:p>
              <a:pPr marL="285750" indent="-285750" algn="l">
                <a:buFont typeface="Arial" panose="020B0604020202020204" pitchFamily="34" charset="0"/>
                <a:buChar char="•"/>
              </a:pPr>
              <a:endParaRPr lang="fr-CA" b="0" i="0" dirty="0">
                <a:solidFill>
                  <a:srgbClr val="373A3C"/>
                </a:solidFill>
                <a:effectLst/>
                <a:latin typeface="-apple-system"/>
              </a:endParaRPr>
            </a:p>
            <a:p>
              <a:r>
                <a:rPr lang="fr-CA" b="0" i="0" dirty="0">
                  <a:solidFill>
                    <a:srgbClr val="373A3C"/>
                  </a:solidFill>
                  <a:effectLst/>
                  <a:latin typeface="-apple-system"/>
                </a:rPr>
                <a:t>Je comprends qu’à défaut de respecter ces règles, des sanctions seront appliquées par le Cégep à distance. (Pour de plus amples renseignements sur le plagiat, consultez le guide Accueil et directives.)</a:t>
              </a:r>
              <a:endParaRPr lang="fr-CA" dirty="0"/>
            </a:p>
          </p:txBody>
        </p:sp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A4FA4C5B-7B9D-984C-CBB9-9835BE07465A}"/>
                </a:ext>
              </a:extLst>
            </p:cNvPr>
            <p:cNvGrpSpPr/>
            <p:nvPr>
              <p:custDataLst>
                <p:tags r:id="rId2"/>
              </p:custDataLst>
            </p:nvPr>
          </p:nvGrpSpPr>
          <p:grpSpPr>
            <a:xfrm>
              <a:off x="3843217" y="1635977"/>
              <a:ext cx="1104761" cy="319067"/>
              <a:chOff x="10621108" y="1943103"/>
              <a:chExt cx="1004098" cy="166687"/>
            </a:xfrm>
          </p:grpSpPr>
          <p:cxnSp>
            <p:nvCxnSpPr>
              <p:cNvPr id="4" name="Connecteur droit 3">
                <a:extLst>
                  <a:ext uri="{FF2B5EF4-FFF2-40B4-BE49-F238E27FC236}">
                    <a16:creationId xmlns:a16="http://schemas.microsoft.com/office/drawing/2014/main" id="{1F6A690E-92CF-4538-32EA-DB3617E5B244}"/>
                  </a:ext>
                </a:extLst>
              </p:cNvPr>
              <p:cNvCxnSpPr/>
              <p:nvPr/>
            </p:nvCxnSpPr>
            <p:spPr>
              <a:xfrm flipH="1" flipV="1">
                <a:off x="10621108" y="2019719"/>
                <a:ext cx="1004098" cy="6727"/>
              </a:xfrm>
              <a:prstGeom prst="line">
                <a:avLst/>
              </a:prstGeom>
              <a:ln w="19050">
                <a:solidFill>
                  <a:srgbClr val="C00000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Connecteur droit 4">
                <a:extLst>
                  <a:ext uri="{FF2B5EF4-FFF2-40B4-BE49-F238E27FC236}">
                    <a16:creationId xmlns:a16="http://schemas.microsoft.com/office/drawing/2014/main" id="{81E6734B-8978-2D6D-18AB-5209758FBEDC}"/>
                  </a:ext>
                </a:extLst>
              </p:cNvPr>
              <p:cNvCxnSpPr/>
              <p:nvPr/>
            </p:nvCxnSpPr>
            <p:spPr>
              <a:xfrm>
                <a:off x="10677525" y="1943103"/>
                <a:ext cx="0" cy="166687"/>
              </a:xfrm>
              <a:prstGeom prst="line">
                <a:avLst/>
              </a:prstGeom>
              <a:ln w="19050">
                <a:solidFill>
                  <a:srgbClr val="C00000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Connecteur droit 5">
                <a:extLst>
                  <a:ext uri="{FF2B5EF4-FFF2-40B4-BE49-F238E27FC236}">
                    <a16:creationId xmlns:a16="http://schemas.microsoft.com/office/drawing/2014/main" id="{9D6F19F1-9440-6C0F-79EC-3E3B76EADDC0}"/>
                  </a:ext>
                </a:extLst>
              </p:cNvPr>
              <p:cNvCxnSpPr/>
              <p:nvPr/>
            </p:nvCxnSpPr>
            <p:spPr>
              <a:xfrm>
                <a:off x="10729912" y="1943103"/>
                <a:ext cx="0" cy="166687"/>
              </a:xfrm>
              <a:prstGeom prst="line">
                <a:avLst/>
              </a:prstGeom>
              <a:ln w="19050">
                <a:solidFill>
                  <a:srgbClr val="C00000"/>
                </a:solidFill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F473168B-0C61-C8A3-5172-02130170DAB0}"/>
                </a:ext>
              </a:extLst>
            </p:cNvPr>
            <p:cNvSpPr txBox="1"/>
            <p:nvPr>
              <p:custDataLst>
                <p:tags r:id="rId3"/>
              </p:custDataLst>
            </p:nvPr>
          </p:nvSpPr>
          <p:spPr>
            <a:xfrm>
              <a:off x="0" y="1505634"/>
              <a:ext cx="2713597" cy="55399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l"/>
              <a:r>
                <a:rPr lang="fr-CA" sz="1400" dirty="0">
                  <a:solidFill>
                    <a:srgbClr val="26457C"/>
                  </a:solidFill>
                  <a:latin typeface="Calibri" panose="020F0502020204030204" pitchFamily="34" charset="0"/>
                </a:rPr>
                <a:t>Augmenter le blanc (l’espacement)  entre ces deux paragraphes.</a:t>
              </a:r>
              <a:endParaRPr lang="fr-CA" sz="600" dirty="0">
                <a:solidFill>
                  <a:srgbClr val="0070C0"/>
                </a:solidFill>
                <a:latin typeface="Calibri" panose="020F0502020204030204" pitchFamily="34" charset="0"/>
              </a:endParaRPr>
            </a:p>
            <a:p>
              <a:pPr lvl="1"/>
              <a:endParaRPr lang="fr-CA" sz="200" dirty="0">
                <a:solidFill>
                  <a:srgbClr val="C00000"/>
                </a:solidFill>
              </a:endParaRPr>
            </a:p>
          </p:txBody>
        </p:sp>
        <p:cxnSp>
          <p:nvCxnSpPr>
            <p:cNvPr id="8" name="Connecteur droit avec flèche 7">
              <a:extLst>
                <a:ext uri="{FF2B5EF4-FFF2-40B4-BE49-F238E27FC236}">
                  <a16:creationId xmlns:a16="http://schemas.microsoft.com/office/drawing/2014/main" id="{B74954E1-2935-928B-34CD-A4E06A2EBD04}"/>
                </a:ext>
              </a:extLst>
            </p:cNvPr>
            <p:cNvCxnSpPr>
              <a:cxnSpLocks/>
              <a:stCxn id="7" idx="3"/>
            </p:cNvCxnSpPr>
            <p:nvPr>
              <p:custDataLst>
                <p:tags r:id="rId4"/>
              </p:custDataLst>
            </p:nvPr>
          </p:nvCxnSpPr>
          <p:spPr>
            <a:xfrm>
              <a:off x="2713597" y="1782633"/>
              <a:ext cx="886853" cy="12877"/>
            </a:xfrm>
            <a:prstGeom prst="straightConnector1">
              <a:avLst/>
            </a:prstGeom>
            <a:ln w="28575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e 10">
              <a:extLst>
                <a:ext uri="{FF2B5EF4-FFF2-40B4-BE49-F238E27FC236}">
                  <a16:creationId xmlns:a16="http://schemas.microsoft.com/office/drawing/2014/main" id="{BA5F3835-3E6A-9BB5-0CC1-322EC89072C7}"/>
                </a:ext>
              </a:extLst>
            </p:cNvPr>
            <p:cNvGrpSpPr/>
            <p:nvPr>
              <p:custDataLst>
                <p:tags r:id="rId5"/>
              </p:custDataLst>
            </p:nvPr>
          </p:nvGrpSpPr>
          <p:grpSpPr>
            <a:xfrm>
              <a:off x="4947978" y="3533774"/>
              <a:ext cx="1402835" cy="468359"/>
              <a:chOff x="5595442" y="4452101"/>
              <a:chExt cx="1402835" cy="468359"/>
            </a:xfrm>
          </p:grpSpPr>
          <p:sp>
            <p:nvSpPr>
              <p:cNvPr id="12" name="Forme libre 10">
                <a:extLst>
                  <a:ext uri="{FF2B5EF4-FFF2-40B4-BE49-F238E27FC236}">
                    <a16:creationId xmlns:a16="http://schemas.microsoft.com/office/drawing/2014/main" id="{C8C8FBB6-ED43-D5DC-5CD7-2A0958510EFC}"/>
                  </a:ext>
                </a:extLst>
              </p:cNvPr>
              <p:cNvSpPr/>
              <p:nvPr>
                <p:custDataLst>
                  <p:tags r:id="rId13"/>
                </p:custDataLst>
              </p:nvPr>
            </p:nvSpPr>
            <p:spPr>
              <a:xfrm>
                <a:off x="5595442" y="4452101"/>
                <a:ext cx="152400" cy="393700"/>
              </a:xfrm>
              <a:custGeom>
                <a:avLst/>
                <a:gdLst>
                  <a:gd name="connsiteX0" fmla="*/ 152400 w 152400"/>
                  <a:gd name="connsiteY0" fmla="*/ 0 h 393700"/>
                  <a:gd name="connsiteX1" fmla="*/ 139700 w 152400"/>
                  <a:gd name="connsiteY1" fmla="*/ 31750 h 393700"/>
                  <a:gd name="connsiteX2" fmla="*/ 127000 w 152400"/>
                  <a:gd name="connsiteY2" fmla="*/ 69850 h 393700"/>
                  <a:gd name="connsiteX3" fmla="*/ 114300 w 152400"/>
                  <a:gd name="connsiteY3" fmla="*/ 88900 h 393700"/>
                  <a:gd name="connsiteX4" fmla="*/ 101600 w 152400"/>
                  <a:gd name="connsiteY4" fmla="*/ 127000 h 393700"/>
                  <a:gd name="connsiteX5" fmla="*/ 88900 w 152400"/>
                  <a:gd name="connsiteY5" fmla="*/ 165100 h 393700"/>
                  <a:gd name="connsiteX6" fmla="*/ 82550 w 152400"/>
                  <a:gd name="connsiteY6" fmla="*/ 184150 h 393700"/>
                  <a:gd name="connsiteX7" fmla="*/ 63500 w 152400"/>
                  <a:gd name="connsiteY7" fmla="*/ 222250 h 393700"/>
                  <a:gd name="connsiteX8" fmla="*/ 50800 w 152400"/>
                  <a:gd name="connsiteY8" fmla="*/ 241300 h 393700"/>
                  <a:gd name="connsiteX9" fmla="*/ 44450 w 152400"/>
                  <a:gd name="connsiteY9" fmla="*/ 260350 h 393700"/>
                  <a:gd name="connsiteX10" fmla="*/ 31750 w 152400"/>
                  <a:gd name="connsiteY10" fmla="*/ 279400 h 393700"/>
                  <a:gd name="connsiteX11" fmla="*/ 25400 w 152400"/>
                  <a:gd name="connsiteY11" fmla="*/ 298450 h 393700"/>
                  <a:gd name="connsiteX12" fmla="*/ 12700 w 152400"/>
                  <a:gd name="connsiteY12" fmla="*/ 317500 h 393700"/>
                  <a:gd name="connsiteX13" fmla="*/ 0 w 152400"/>
                  <a:gd name="connsiteY13" fmla="*/ 361950 h 393700"/>
                  <a:gd name="connsiteX14" fmla="*/ 6350 w 152400"/>
                  <a:gd name="connsiteY14" fmla="*/ 342900 h 393700"/>
                  <a:gd name="connsiteX15" fmla="*/ 19050 w 152400"/>
                  <a:gd name="connsiteY15" fmla="*/ 298450 h 393700"/>
                  <a:gd name="connsiteX16" fmla="*/ 38100 w 152400"/>
                  <a:gd name="connsiteY16" fmla="*/ 285750 h 393700"/>
                  <a:gd name="connsiteX17" fmla="*/ 50800 w 152400"/>
                  <a:gd name="connsiteY17" fmla="*/ 247650 h 393700"/>
                  <a:gd name="connsiteX18" fmla="*/ 63500 w 152400"/>
                  <a:gd name="connsiteY18" fmla="*/ 285750 h 393700"/>
                  <a:gd name="connsiteX19" fmla="*/ 76200 w 152400"/>
                  <a:gd name="connsiteY19" fmla="*/ 304800 h 393700"/>
                  <a:gd name="connsiteX20" fmla="*/ 88900 w 152400"/>
                  <a:gd name="connsiteY20" fmla="*/ 342900 h 393700"/>
                  <a:gd name="connsiteX21" fmla="*/ 120650 w 152400"/>
                  <a:gd name="connsiteY21" fmla="*/ 393700 h 393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52400" h="393700">
                    <a:moveTo>
                      <a:pt x="152400" y="0"/>
                    </a:moveTo>
                    <a:cubicBezTo>
                      <a:pt x="148167" y="10583"/>
                      <a:pt x="143595" y="21038"/>
                      <a:pt x="139700" y="31750"/>
                    </a:cubicBezTo>
                    <a:cubicBezTo>
                      <a:pt x="135125" y="44331"/>
                      <a:pt x="134426" y="58711"/>
                      <a:pt x="127000" y="69850"/>
                    </a:cubicBezTo>
                    <a:cubicBezTo>
                      <a:pt x="122767" y="76200"/>
                      <a:pt x="117400" y="81926"/>
                      <a:pt x="114300" y="88900"/>
                    </a:cubicBezTo>
                    <a:cubicBezTo>
                      <a:pt x="108863" y="101133"/>
                      <a:pt x="105833" y="114300"/>
                      <a:pt x="101600" y="127000"/>
                    </a:cubicBezTo>
                    <a:lnTo>
                      <a:pt x="88900" y="165100"/>
                    </a:lnTo>
                    <a:cubicBezTo>
                      <a:pt x="86783" y="171450"/>
                      <a:pt x="86263" y="178581"/>
                      <a:pt x="82550" y="184150"/>
                    </a:cubicBezTo>
                    <a:cubicBezTo>
                      <a:pt x="46154" y="238745"/>
                      <a:pt x="89790" y="169670"/>
                      <a:pt x="63500" y="222250"/>
                    </a:cubicBezTo>
                    <a:cubicBezTo>
                      <a:pt x="60087" y="229076"/>
                      <a:pt x="54213" y="234474"/>
                      <a:pt x="50800" y="241300"/>
                    </a:cubicBezTo>
                    <a:cubicBezTo>
                      <a:pt x="47807" y="247287"/>
                      <a:pt x="47443" y="254363"/>
                      <a:pt x="44450" y="260350"/>
                    </a:cubicBezTo>
                    <a:cubicBezTo>
                      <a:pt x="41037" y="267176"/>
                      <a:pt x="35163" y="272574"/>
                      <a:pt x="31750" y="279400"/>
                    </a:cubicBezTo>
                    <a:cubicBezTo>
                      <a:pt x="28757" y="285387"/>
                      <a:pt x="28393" y="292463"/>
                      <a:pt x="25400" y="298450"/>
                    </a:cubicBezTo>
                    <a:cubicBezTo>
                      <a:pt x="21987" y="305276"/>
                      <a:pt x="16113" y="310674"/>
                      <a:pt x="12700" y="317500"/>
                    </a:cubicBezTo>
                    <a:cubicBezTo>
                      <a:pt x="9706" y="323489"/>
                      <a:pt x="0" y="357881"/>
                      <a:pt x="0" y="361950"/>
                    </a:cubicBezTo>
                    <a:cubicBezTo>
                      <a:pt x="0" y="368643"/>
                      <a:pt x="4511" y="349336"/>
                      <a:pt x="6350" y="342900"/>
                    </a:cubicBezTo>
                    <a:cubicBezTo>
                      <a:pt x="6857" y="341125"/>
                      <a:pt x="15667" y="302679"/>
                      <a:pt x="19050" y="298450"/>
                    </a:cubicBezTo>
                    <a:cubicBezTo>
                      <a:pt x="23818" y="292491"/>
                      <a:pt x="31750" y="289983"/>
                      <a:pt x="38100" y="285750"/>
                    </a:cubicBezTo>
                    <a:cubicBezTo>
                      <a:pt x="42333" y="273050"/>
                      <a:pt x="46567" y="234950"/>
                      <a:pt x="50800" y="247650"/>
                    </a:cubicBezTo>
                    <a:cubicBezTo>
                      <a:pt x="55033" y="260350"/>
                      <a:pt x="56074" y="274611"/>
                      <a:pt x="63500" y="285750"/>
                    </a:cubicBezTo>
                    <a:cubicBezTo>
                      <a:pt x="67733" y="292100"/>
                      <a:pt x="73100" y="297826"/>
                      <a:pt x="76200" y="304800"/>
                    </a:cubicBezTo>
                    <a:cubicBezTo>
                      <a:pt x="81637" y="317033"/>
                      <a:pt x="81474" y="331761"/>
                      <a:pt x="88900" y="342900"/>
                    </a:cubicBezTo>
                    <a:cubicBezTo>
                      <a:pt x="116925" y="384938"/>
                      <a:pt x="107474" y="367348"/>
                      <a:pt x="120650" y="393700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CA" sz="1800" b="0" i="0" u="none" strike="noStrike" kern="120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9B0876FD-8C0A-9600-3F52-38ECCC792C5A}"/>
                  </a:ext>
                </a:extLst>
              </p:cNvPr>
              <p:cNvSpPr txBox="1"/>
              <p:nvPr/>
            </p:nvSpPr>
            <p:spPr>
              <a:xfrm>
                <a:off x="5659232" y="4520350"/>
                <a:ext cx="1339045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fr-CA" sz="2000" dirty="0">
                    <a:solidFill>
                      <a:srgbClr val="C00000"/>
                    </a:solidFill>
                    <a:latin typeface="Calibri" panose="020F0502020204030204"/>
                  </a:rPr>
                  <a:t>.</a:t>
                </a:r>
                <a:endParaRPr kumimoji="0" lang="fr-CA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A15B4E0D-A406-2EF7-3053-ABB2EF4856B3}"/>
                </a:ext>
              </a:extLst>
            </p:cNvPr>
            <p:cNvSpPr txBox="1"/>
            <p:nvPr>
              <p:custDataLst>
                <p:tags r:id="rId6"/>
              </p:custDataLst>
            </p:nvPr>
          </p:nvSpPr>
          <p:spPr>
            <a:xfrm>
              <a:off x="1233889" y="4287508"/>
              <a:ext cx="2609328" cy="55399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l"/>
              <a:r>
                <a:rPr lang="fr-CA" sz="1400" dirty="0">
                  <a:solidFill>
                    <a:srgbClr val="26457C"/>
                  </a:solidFill>
                  <a:latin typeface="Calibri" panose="020F0502020204030204" pitchFamily="34" charset="0"/>
                </a:rPr>
                <a:t>Ajouter un point à la fin de cette phrase, pour obtenir : </a:t>
              </a:r>
              <a:r>
                <a:rPr lang="fr-CA" sz="1400" dirty="0">
                  <a:solidFill>
                    <a:srgbClr val="C00000"/>
                  </a:solidFill>
                  <a:latin typeface="Calibri" panose="020F0502020204030204" pitchFamily="34" charset="0"/>
                </a:rPr>
                <a:t>etc.).</a:t>
              </a:r>
              <a:endParaRPr lang="fr-CA" sz="600" dirty="0">
                <a:solidFill>
                  <a:srgbClr val="C00000"/>
                </a:solidFill>
                <a:latin typeface="Calibri" panose="020F0502020204030204" pitchFamily="34" charset="0"/>
              </a:endParaRPr>
            </a:p>
            <a:p>
              <a:pPr lvl="1"/>
              <a:endParaRPr lang="fr-CA" sz="200" dirty="0">
                <a:solidFill>
                  <a:srgbClr val="C00000"/>
                </a:solidFill>
              </a:endParaRPr>
            </a:p>
          </p:txBody>
        </p:sp>
        <p:cxnSp>
          <p:nvCxnSpPr>
            <p:cNvPr id="15" name="Connecteur droit avec flèche 14">
              <a:extLst>
                <a:ext uri="{FF2B5EF4-FFF2-40B4-BE49-F238E27FC236}">
                  <a16:creationId xmlns:a16="http://schemas.microsoft.com/office/drawing/2014/main" id="{1982A4FE-CFF4-7C8F-18CC-6ADB576E561E}"/>
                </a:ext>
              </a:extLst>
            </p:cNvPr>
            <p:cNvCxnSpPr>
              <a:cxnSpLocks/>
            </p:cNvCxnSpPr>
            <p:nvPr>
              <p:custDataLst>
                <p:tags r:id="rId7"/>
              </p:custDataLst>
            </p:nvPr>
          </p:nvCxnSpPr>
          <p:spPr>
            <a:xfrm flipV="1">
              <a:off x="3843217" y="3927474"/>
              <a:ext cx="1025014" cy="628657"/>
            </a:xfrm>
            <a:prstGeom prst="straightConnector1">
              <a:avLst/>
            </a:prstGeom>
            <a:ln w="28575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E30BB7C9-DA97-E906-D61A-7713205D9337}"/>
                </a:ext>
              </a:extLst>
            </p:cNvPr>
            <p:cNvGrpSpPr/>
            <p:nvPr>
              <p:custDataLst>
                <p:tags r:id="rId8"/>
              </p:custDataLst>
            </p:nvPr>
          </p:nvGrpSpPr>
          <p:grpSpPr>
            <a:xfrm>
              <a:off x="8173616" y="3275111"/>
              <a:ext cx="536731" cy="326912"/>
              <a:chOff x="2199076" y="-1136947"/>
              <a:chExt cx="536731" cy="326912"/>
            </a:xfrm>
          </p:grpSpPr>
          <p:cxnSp>
            <p:nvCxnSpPr>
              <p:cNvPr id="17" name="Connecteur droit avec flèche 16">
                <a:extLst>
                  <a:ext uri="{FF2B5EF4-FFF2-40B4-BE49-F238E27FC236}">
                    <a16:creationId xmlns:a16="http://schemas.microsoft.com/office/drawing/2014/main" id="{7A2AA337-3E27-4934-F40E-27CAD300EC2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99076" y="-995682"/>
                <a:ext cx="92555" cy="185647"/>
              </a:xfrm>
              <a:prstGeom prst="straightConnector1">
                <a:avLst/>
              </a:prstGeom>
              <a:ln w="1905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ZoneTexte 17">
                <a:extLst>
                  <a:ext uri="{FF2B5EF4-FFF2-40B4-BE49-F238E27FC236}">
                    <a16:creationId xmlns:a16="http://schemas.microsoft.com/office/drawing/2014/main" id="{A70272A3-C63B-A8EB-ECBF-350746FF3872}"/>
                  </a:ext>
                </a:extLst>
              </p:cNvPr>
              <p:cNvSpPr txBox="1"/>
              <p:nvPr/>
            </p:nvSpPr>
            <p:spPr>
              <a:xfrm>
                <a:off x="2231751" y="-1136947"/>
                <a:ext cx="504056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fr-CA" sz="1400" dirty="0">
                    <a:solidFill>
                      <a:srgbClr val="C00000"/>
                    </a:solidFill>
                    <a:latin typeface="Calibri" panose="020F0502020204030204"/>
                  </a:rPr>
                  <a:t>I</a:t>
                </a:r>
                <a:endParaRPr kumimoji="0" lang="fr-CA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05611B99-BB5A-1715-25BE-800A1D344E29}"/>
                </a:ext>
              </a:extLst>
            </p:cNvPr>
            <p:cNvSpPr txBox="1"/>
            <p:nvPr>
              <p:custDataLst>
                <p:tags r:id="rId9"/>
              </p:custDataLst>
            </p:nvPr>
          </p:nvSpPr>
          <p:spPr>
            <a:xfrm>
              <a:off x="6942848" y="4002133"/>
              <a:ext cx="3534996" cy="55399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l"/>
              <a:r>
                <a:rPr lang="fr-CA" sz="1400" dirty="0">
                  <a:solidFill>
                    <a:srgbClr val="26457C"/>
                  </a:solidFill>
                  <a:latin typeface="Calibri" panose="020F0502020204030204" pitchFamily="34" charset="0"/>
                </a:rPr>
                <a:t>Remplacer la minuscule initiale par une majuscule initiale, pour obtenir : </a:t>
              </a:r>
              <a:r>
                <a:rPr lang="fr-CA" sz="1400" dirty="0">
                  <a:solidFill>
                    <a:srgbClr val="C00000"/>
                  </a:solidFill>
                  <a:latin typeface="Calibri" panose="020F0502020204030204" pitchFamily="34" charset="0"/>
                </a:rPr>
                <a:t>Internet</a:t>
              </a:r>
              <a:endParaRPr lang="fr-CA" sz="600" dirty="0">
                <a:solidFill>
                  <a:srgbClr val="C00000"/>
                </a:solidFill>
                <a:latin typeface="Calibri" panose="020F0502020204030204" pitchFamily="34" charset="0"/>
              </a:endParaRPr>
            </a:p>
            <a:p>
              <a:pPr lvl="1"/>
              <a:endParaRPr lang="fr-CA" sz="200" dirty="0">
                <a:solidFill>
                  <a:srgbClr val="C00000"/>
                </a:solidFill>
              </a:endParaRPr>
            </a:p>
          </p:txBody>
        </p:sp>
        <p:cxnSp>
          <p:nvCxnSpPr>
            <p:cNvPr id="21" name="Connecteur droit avec flèche 20">
              <a:extLst>
                <a:ext uri="{FF2B5EF4-FFF2-40B4-BE49-F238E27FC236}">
                  <a16:creationId xmlns:a16="http://schemas.microsoft.com/office/drawing/2014/main" id="{8DD3151F-3E26-40BC-B459-1F44708CAA43}"/>
                </a:ext>
              </a:extLst>
            </p:cNvPr>
            <p:cNvCxnSpPr>
              <a:cxnSpLocks/>
            </p:cNvCxnSpPr>
            <p:nvPr>
              <p:custDataLst>
                <p:tags r:id="rId10"/>
              </p:custDataLst>
            </p:nvPr>
          </p:nvCxnSpPr>
          <p:spPr>
            <a:xfrm flipV="1">
              <a:off x="8219893" y="3718293"/>
              <a:ext cx="0" cy="264705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12965F3-3424-812F-6B73-68EEAB6C4882}"/>
                </a:ext>
              </a:extLst>
            </p:cNvPr>
            <p:cNvSpPr/>
            <p:nvPr/>
          </p:nvSpPr>
          <p:spPr>
            <a:xfrm>
              <a:off x="7227065" y="6125378"/>
              <a:ext cx="1894901" cy="307777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6" name="ZoneTexte 25">
              <a:extLst>
                <a:ext uri="{FF2B5EF4-FFF2-40B4-BE49-F238E27FC236}">
                  <a16:creationId xmlns:a16="http://schemas.microsoft.com/office/drawing/2014/main" id="{739A9315-D70E-33F8-31B2-EC3B7E5E8BFA}"/>
                </a:ext>
              </a:extLst>
            </p:cNvPr>
            <p:cNvSpPr txBox="1"/>
            <p:nvPr>
              <p:custDataLst>
                <p:tags r:id="rId11"/>
              </p:custDataLst>
            </p:nvPr>
          </p:nvSpPr>
          <p:spPr>
            <a:xfrm>
              <a:off x="6568319" y="5144289"/>
              <a:ext cx="4284055" cy="55399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l"/>
              <a:r>
                <a:rPr lang="fr-CA" sz="1400" dirty="0">
                  <a:solidFill>
                    <a:srgbClr val="26457C"/>
                  </a:solidFill>
                  <a:latin typeface="Calibri" panose="020F0502020204030204" pitchFamily="34" charset="0"/>
                </a:rPr>
                <a:t>Mettre ce titre en italique, pour obtenir : </a:t>
              </a:r>
            </a:p>
            <a:p>
              <a:pPr lvl="1"/>
              <a:r>
                <a:rPr lang="fr-CA" sz="1400" dirty="0">
                  <a:solidFill>
                    <a:srgbClr val="C00000"/>
                  </a:solidFill>
                  <a:latin typeface="Calibri" panose="020F0502020204030204" pitchFamily="34" charset="0"/>
                </a:rPr>
                <a:t>le guide </a:t>
              </a:r>
              <a:r>
                <a:rPr lang="fr-CA" sz="1400" i="1" dirty="0">
                  <a:solidFill>
                    <a:srgbClr val="C00000"/>
                  </a:solidFill>
                  <a:latin typeface="Calibri" panose="020F0502020204030204" pitchFamily="34" charset="0"/>
                </a:rPr>
                <a:t>Accueil et directives</a:t>
              </a:r>
              <a:r>
                <a:rPr lang="fr-CA" sz="1400" dirty="0">
                  <a:solidFill>
                    <a:srgbClr val="C00000"/>
                  </a:solidFill>
                  <a:latin typeface="Calibri" panose="020F0502020204030204" pitchFamily="34" charset="0"/>
                </a:rPr>
                <a:t>.)</a:t>
              </a:r>
              <a:endParaRPr lang="fr-CA" sz="600" dirty="0">
                <a:solidFill>
                  <a:srgbClr val="C00000"/>
                </a:solidFill>
                <a:latin typeface="Calibri" panose="020F0502020204030204" pitchFamily="34" charset="0"/>
              </a:endParaRPr>
            </a:p>
            <a:p>
              <a:pPr lvl="1"/>
              <a:endParaRPr lang="fr-CA" sz="200" dirty="0">
                <a:solidFill>
                  <a:srgbClr val="C00000"/>
                </a:solidFill>
              </a:endParaRPr>
            </a:p>
          </p:txBody>
        </p:sp>
        <p:cxnSp>
          <p:nvCxnSpPr>
            <p:cNvPr id="27" name="Connecteur droit avec flèche 26">
              <a:extLst>
                <a:ext uri="{FF2B5EF4-FFF2-40B4-BE49-F238E27FC236}">
                  <a16:creationId xmlns:a16="http://schemas.microsoft.com/office/drawing/2014/main" id="{9664A3A2-7BD1-7F2E-0A6A-4F45AF669B03}"/>
                </a:ext>
              </a:extLst>
            </p:cNvPr>
            <p:cNvCxnSpPr>
              <a:cxnSpLocks/>
              <a:endCxn id="25" idx="0"/>
            </p:cNvCxnSpPr>
            <p:nvPr>
              <p:custDataLst>
                <p:tags r:id="rId12"/>
              </p:custDataLst>
            </p:nvPr>
          </p:nvCxnSpPr>
          <p:spPr>
            <a:xfrm>
              <a:off x="8173616" y="5698287"/>
              <a:ext cx="900" cy="427091"/>
            </a:xfrm>
            <a:prstGeom prst="straightConnector1">
              <a:avLst/>
            </a:prstGeom>
            <a:ln w="28575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4878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e 9">
            <a:extLst>
              <a:ext uri="{FF2B5EF4-FFF2-40B4-BE49-F238E27FC236}">
                <a16:creationId xmlns:a16="http://schemas.microsoft.com/office/drawing/2014/main" id="{12C0A81E-569E-A760-1543-83186EA59B41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483326" y="1937335"/>
            <a:ext cx="7574624" cy="2399606"/>
            <a:chOff x="483326" y="1937335"/>
            <a:chExt cx="7574624" cy="2399606"/>
          </a:xfrm>
        </p:grpSpPr>
        <p:sp>
          <p:nvSpPr>
            <p:cNvPr id="2" name="ZoneTexte 1">
              <a:extLst>
                <a:ext uri="{FF2B5EF4-FFF2-40B4-BE49-F238E27FC236}">
                  <a16:creationId xmlns:a16="http://schemas.microsoft.com/office/drawing/2014/main" id="{A9090464-0AEF-DC23-9D8D-81C5FCD359FD}"/>
                </a:ext>
              </a:extLst>
            </p:cNvPr>
            <p:cNvSpPr txBox="1"/>
            <p:nvPr/>
          </p:nvSpPr>
          <p:spPr>
            <a:xfrm>
              <a:off x="483326" y="2521059"/>
              <a:ext cx="7053942" cy="1815882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l"/>
              <a:r>
                <a:rPr lang="fr-CA" sz="2200" b="0" i="0" dirty="0">
                  <a:solidFill>
                    <a:srgbClr val="373A3C"/>
                  </a:solidFill>
                  <a:effectLst/>
                  <a:latin typeface="-apple-system"/>
                </a:rPr>
                <a:t>Limite de temps</a:t>
              </a:r>
            </a:p>
            <a:p>
              <a:pPr algn="l"/>
              <a:endParaRPr lang="fr-CA" dirty="0">
                <a:solidFill>
                  <a:srgbClr val="373A3C"/>
                </a:solidFill>
                <a:latin typeface="-apple-system"/>
              </a:endParaRPr>
            </a:p>
            <a:p>
              <a:pPr algn="l"/>
              <a:r>
                <a:rPr lang="fr-CA" b="0" i="0" dirty="0">
                  <a:solidFill>
                    <a:srgbClr val="373A3C"/>
                  </a:solidFill>
                  <a:effectLst/>
                  <a:latin typeface="-apple-system"/>
                </a:rPr>
                <a:t>Cette évaluation a une limite de temps de X heures . Le temps commencera à s’écouler dès le moment où vous démarrerez votre évaluation, et vous devrez l’envoyer avant la fin du compte à rebours. Voulez-vous commencer maintenant?</a:t>
              </a:r>
              <a:endParaRPr lang="fr-CA" dirty="0">
                <a:solidFill>
                  <a:srgbClr val="373A3C"/>
                </a:solidFill>
                <a:latin typeface="-apple-system"/>
              </a:endParaRPr>
            </a:p>
          </p:txBody>
        </p:sp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381A435A-B42A-08D0-E6BA-FA2D2FEE19F0}"/>
                </a:ext>
              </a:extLst>
            </p:cNvPr>
            <p:cNvGrpSpPr/>
            <p:nvPr>
              <p:custDataLst>
                <p:tags r:id="rId2"/>
              </p:custDataLst>
            </p:nvPr>
          </p:nvGrpSpPr>
          <p:grpSpPr>
            <a:xfrm>
              <a:off x="5275146" y="3194576"/>
              <a:ext cx="129715" cy="269844"/>
              <a:chOff x="3059204" y="2102027"/>
              <a:chExt cx="107577" cy="262218"/>
            </a:xfrm>
          </p:grpSpPr>
          <p:sp>
            <p:nvSpPr>
              <p:cNvPr id="4" name="Arc plein 3">
                <a:extLst>
                  <a:ext uri="{FF2B5EF4-FFF2-40B4-BE49-F238E27FC236}">
                    <a16:creationId xmlns:a16="http://schemas.microsoft.com/office/drawing/2014/main" id="{0B8F57EC-1975-2CD8-8A7D-839E7CFFAA80}"/>
                  </a:ext>
                </a:extLst>
              </p:cNvPr>
              <p:cNvSpPr/>
              <p:nvPr/>
            </p:nvSpPr>
            <p:spPr>
              <a:xfrm>
                <a:off x="3059204" y="2102027"/>
                <a:ext cx="107577" cy="131109"/>
              </a:xfrm>
              <a:prstGeom prst="blockArc">
                <a:avLst/>
              </a:prstGeom>
              <a:solidFill>
                <a:srgbClr val="C00000"/>
              </a:solidFill>
              <a:ln w="317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A">
                  <a:solidFill>
                    <a:schemeClr val="tx1"/>
                  </a:solidFill>
                </a:endParaRPr>
              </a:p>
            </p:txBody>
          </p:sp>
          <p:sp>
            <p:nvSpPr>
              <p:cNvPr id="5" name="Arc plein 4">
                <a:extLst>
                  <a:ext uri="{FF2B5EF4-FFF2-40B4-BE49-F238E27FC236}">
                    <a16:creationId xmlns:a16="http://schemas.microsoft.com/office/drawing/2014/main" id="{49AE7BE2-19A2-E398-FBCA-F4374E861822}"/>
                  </a:ext>
                </a:extLst>
              </p:cNvPr>
              <p:cNvSpPr/>
              <p:nvPr/>
            </p:nvSpPr>
            <p:spPr>
              <a:xfrm rot="10800000">
                <a:off x="3059204" y="2233136"/>
                <a:ext cx="107577" cy="131109"/>
              </a:xfrm>
              <a:prstGeom prst="blockArc">
                <a:avLst/>
              </a:prstGeom>
              <a:solidFill>
                <a:srgbClr val="C00000"/>
              </a:solidFill>
              <a:ln w="317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A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848B4417-E0CD-819D-DDCD-9C719FB8E5DB}"/>
                </a:ext>
              </a:extLst>
            </p:cNvPr>
            <p:cNvSpPr txBox="1"/>
            <p:nvPr>
              <p:custDataLst>
                <p:tags r:id="rId3"/>
              </p:custDataLst>
            </p:nvPr>
          </p:nvSpPr>
          <p:spPr>
            <a:xfrm>
              <a:off x="3810199" y="1937335"/>
              <a:ext cx="4247751" cy="769441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l"/>
              <a:r>
                <a:rPr lang="fr-CA" sz="1400" dirty="0">
                  <a:solidFill>
                    <a:srgbClr val="26457C"/>
                  </a:solidFill>
                  <a:latin typeface="Calibri" panose="020F0502020204030204" pitchFamily="34" charset="0"/>
                </a:rPr>
                <a:t>Joindre, pour obtenir : </a:t>
              </a:r>
              <a:r>
                <a:rPr lang="fr-CA" sz="1400" dirty="0">
                  <a:solidFill>
                    <a:srgbClr val="C00000"/>
                  </a:solidFill>
                  <a:latin typeface="Calibri" panose="020F0502020204030204" pitchFamily="34" charset="0"/>
                </a:rPr>
                <a:t>heures.</a:t>
              </a:r>
            </a:p>
            <a:p>
              <a:pPr algn="l"/>
              <a:endParaRPr lang="fr-CA" sz="1400" dirty="0">
                <a:solidFill>
                  <a:srgbClr val="26457C"/>
                </a:solidFill>
                <a:latin typeface="Calibri" panose="020F0502020204030204" pitchFamily="34" charset="0"/>
              </a:endParaRPr>
            </a:p>
            <a:p>
              <a:pPr algn="l"/>
              <a:r>
                <a:rPr lang="fr-CA" sz="1400" dirty="0">
                  <a:solidFill>
                    <a:srgbClr val="26457C"/>
                  </a:solidFill>
                  <a:latin typeface="Calibri" panose="020F0502020204030204" pitchFamily="34" charset="0"/>
                </a:rPr>
                <a:t>Il ne doit PAS y avoir d’espace entre le mot et le point.</a:t>
              </a:r>
              <a:endParaRPr lang="fr-CA" sz="600" dirty="0">
                <a:solidFill>
                  <a:srgbClr val="0070C0"/>
                </a:solidFill>
                <a:latin typeface="Calibri" panose="020F0502020204030204" pitchFamily="34" charset="0"/>
              </a:endParaRPr>
            </a:p>
            <a:p>
              <a:pPr lvl="1"/>
              <a:endParaRPr lang="fr-CA" sz="200" dirty="0">
                <a:solidFill>
                  <a:srgbClr val="C00000"/>
                </a:solidFill>
              </a:endParaRPr>
            </a:p>
          </p:txBody>
        </p:sp>
        <p:cxnSp>
          <p:nvCxnSpPr>
            <p:cNvPr id="7" name="Connecteur droit avec flèche 6">
              <a:extLst>
                <a:ext uri="{FF2B5EF4-FFF2-40B4-BE49-F238E27FC236}">
                  <a16:creationId xmlns:a16="http://schemas.microsoft.com/office/drawing/2014/main" id="{3DFF25F0-0E3E-9FF4-C4F7-6EAF648FD510}"/>
                </a:ext>
              </a:extLst>
            </p:cNvPr>
            <p:cNvCxnSpPr>
              <a:cxnSpLocks/>
            </p:cNvCxnSpPr>
            <p:nvPr>
              <p:custDataLst>
                <p:tags r:id="rId4"/>
              </p:custDataLst>
            </p:nvPr>
          </p:nvCxnSpPr>
          <p:spPr>
            <a:xfrm>
              <a:off x="5340003" y="2706776"/>
              <a:ext cx="0" cy="423577"/>
            </a:xfrm>
            <a:prstGeom prst="straightConnector1">
              <a:avLst/>
            </a:prstGeom>
            <a:ln w="9525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241375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308</Words>
  <Application>Microsoft Office PowerPoint</Application>
  <PresentationFormat>Grand écran</PresentationFormat>
  <Paragraphs>27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-apple-system</vt:lpstr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Odette Fortin</dc:creator>
  <cp:lastModifiedBy>Odette Fortin</cp:lastModifiedBy>
  <cp:revision>1</cp:revision>
  <dcterms:created xsi:type="dcterms:W3CDTF">2024-07-09T14:48:08Z</dcterms:created>
  <dcterms:modified xsi:type="dcterms:W3CDTF">2024-07-09T15:34:02Z</dcterms:modified>
</cp:coreProperties>
</file>